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8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rceuresende.com/whatsapp" TargetMode="External"/><Relationship Id="rId13" Type="http://schemas.openxmlformats.org/officeDocument/2006/relationships/hyperlink" Target="https://www.dirceuresende.com/youtube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mssqlserver.com.br/" TargetMode="External"/><Relationship Id="rId12" Type="http://schemas.openxmlformats.org/officeDocument/2006/relationships/hyperlink" Target="https://www.dirceuresende.com/twit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qlserveres.com.br/" TargetMode="External"/><Relationship Id="rId11" Type="http://schemas.openxmlformats.org/officeDocument/2006/relationships/hyperlink" Target="https://www.dirceuresende.com/github" TargetMode="External"/><Relationship Id="rId5" Type="http://schemas.openxmlformats.org/officeDocument/2006/relationships/hyperlink" Target="https://www.dirceuresende.com/" TargetMode="External"/><Relationship Id="rId10" Type="http://schemas.openxmlformats.org/officeDocument/2006/relationships/hyperlink" Target="https://www.dirceuresende.com/linkedin" TargetMode="External"/><Relationship Id="rId4" Type="http://schemas.openxmlformats.org/officeDocument/2006/relationships/hyperlink" Target="https://cursos.powertuning.com.br/" TargetMode="External"/><Relationship Id="rId9" Type="http://schemas.openxmlformats.org/officeDocument/2006/relationships/hyperlink" Target="https://www.dirceuresende.com/telegram" TargetMode="External"/><Relationship Id="rId14" Type="http://schemas.openxmlformats.org/officeDocument/2006/relationships/hyperlink" Target="https://www.dirceuresende.com/inst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err="1">
                <a:latin typeface="Roboto"/>
              </a:rPr>
              <a:t>Apresentação</a:t>
            </a:r>
            <a:endParaRPr lang="en-US" sz="3400" b="1" dirty="0">
              <a:latin typeface="Roboto"/>
            </a:endParaRPr>
          </a:p>
        </p:txBody>
      </p:sp>
      <p:pic>
        <p:nvPicPr>
          <p:cNvPr id="3" name="Imagem 2" descr="Uma imagem contendo sinal, ao ar livre, céu, texto&#10;&#10;Descrição gerada automaticamente">
            <a:extLst>
              <a:ext uri="{FF2B5EF4-FFF2-40B4-BE49-F238E27FC236}">
                <a16:creationId xmlns:a16="http://schemas.microsoft.com/office/drawing/2014/main" id="{4B5CB1F6-8DFE-4853-9032-36E38644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61" y="1390263"/>
            <a:ext cx="2024221" cy="3205017"/>
          </a:xfrm>
          <a:prstGeom prst="rect">
            <a:avLst/>
          </a:prstGeom>
        </p:spPr>
      </p:pic>
      <p:pic>
        <p:nvPicPr>
          <p:cNvPr id="5" name="Picture 2" descr="Resultado de imagem para dirceu resende">
            <a:extLst>
              <a:ext uri="{FF2B5EF4-FFF2-40B4-BE49-F238E27FC236}">
                <a16:creationId xmlns:a16="http://schemas.microsoft.com/office/drawing/2014/main" id="{DB9F9376-A313-489F-9BFE-B6AC54FEE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38" y="1599988"/>
            <a:ext cx="18192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E3B07B-E2F0-41E2-B42D-1142940CFFAE}"/>
              </a:ext>
            </a:extLst>
          </p:cNvPr>
          <p:cNvSpPr txBox="1"/>
          <p:nvPr/>
        </p:nvSpPr>
        <p:spPr>
          <a:xfrm>
            <a:off x="2289370" y="1507709"/>
            <a:ext cx="639323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Dirceu Resende</a:t>
            </a:r>
          </a:p>
          <a:p>
            <a:endParaRPr lang="pt-B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Arquiteto de Dados no Caribbean Development Bank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Consultor SQL Server e BI na PowerTuning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Instrutor de Power BI no </a:t>
            </a:r>
            <a:r>
              <a:rPr lang="pt-BR" sz="1600" dirty="0" err="1"/>
              <a:t>Planilheiros</a:t>
            </a:r>
            <a:endParaRPr lang="pt-B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Microsoft MVP Data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Microsoft MCP, MTA, MCSA e MCSE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Organizador do PASS Local </a:t>
            </a:r>
            <a:r>
              <a:rPr lang="pt-BR" sz="1600" dirty="0" err="1"/>
              <a:t>Group</a:t>
            </a:r>
            <a:r>
              <a:rPr lang="pt-BR" sz="1600" dirty="0"/>
              <a:t> SQL Server 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Escritor do iMasters e codigosimples.net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Instrutor do </a:t>
            </a:r>
            <a:r>
              <a:rPr lang="pt-BR" sz="1600" b="1" dirty="0">
                <a:hlinkClick r:id="rId4"/>
              </a:rPr>
              <a:t>https://cursos.powertuning.com.br</a:t>
            </a:r>
            <a:endParaRPr lang="pt-B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Autor do </a:t>
            </a:r>
            <a:r>
              <a:rPr lang="pt-BR" sz="1600" b="1" dirty="0">
                <a:hlinkClick r:id="rId5"/>
              </a:rPr>
              <a:t>https://www.dirceuresende.com/</a:t>
            </a:r>
            <a:endParaRPr lang="pt-B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Criador do </a:t>
            </a:r>
            <a:r>
              <a:rPr lang="pt-BR" sz="1600" b="1" dirty="0">
                <a:hlinkClick r:id="rId6"/>
              </a:rPr>
              <a:t>https://sqlserveres.com.br/</a:t>
            </a:r>
            <a:endParaRPr lang="pt-B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Criador do</a:t>
            </a:r>
            <a:r>
              <a:rPr lang="pt-BR" sz="1600" b="1" dirty="0"/>
              <a:t> </a:t>
            </a:r>
            <a:r>
              <a:rPr lang="pt-BR" sz="1600" b="1" dirty="0">
                <a:hlinkClick r:id="rId7"/>
              </a:rPr>
              <a:t>https://www.mssqlserver.com.br/</a:t>
            </a:r>
            <a:endParaRPr lang="pt-BR" sz="1600" b="1" dirty="0"/>
          </a:p>
          <a:p>
            <a:pPr>
              <a:lnSpc>
                <a:spcPct val="150000"/>
              </a:lnSpc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DC769-1A3A-461C-99FB-27B455FFBD88}"/>
              </a:ext>
            </a:extLst>
          </p:cNvPr>
          <p:cNvSpPr txBox="1"/>
          <p:nvPr/>
        </p:nvSpPr>
        <p:spPr>
          <a:xfrm>
            <a:off x="278934" y="3495192"/>
            <a:ext cx="33283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29" sz="1200" b="1" i="0" dirty="0" err="1">
                <a:solidFill>
                  <a:srgbClr val="555555"/>
                </a:solidFill>
                <a:effectLst/>
                <a:latin typeface="titillium"/>
              </a:rPr>
              <a:t>Whatsapp</a:t>
            </a: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8"/>
              </a:rPr>
              <a:t>@dirceuresende</a:t>
            </a:r>
            <a:br>
              <a:rPr lang="en-029" sz="1200" dirty="0"/>
            </a:b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Telegram: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9"/>
              </a:rPr>
              <a:t>@dirceuresende</a:t>
            </a:r>
            <a:br>
              <a:rPr lang="en-029" sz="1200" dirty="0"/>
            </a:b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LinkedIn:</a:t>
            </a:r>
            <a:r>
              <a:rPr lang="en-029" sz="1200" b="0" i="0" dirty="0">
                <a:solidFill>
                  <a:srgbClr val="555555"/>
                </a:solidFill>
                <a:effectLst/>
                <a:latin typeface="titillium"/>
              </a:rPr>
              <a:t>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10"/>
              </a:rPr>
              <a:t>@dirceuresende</a:t>
            </a:r>
            <a:br>
              <a:rPr lang="en-029" sz="1200" dirty="0"/>
            </a:br>
            <a:r>
              <a:rPr lang="en-029" sz="1200" b="1" i="0" dirty="0" err="1">
                <a:solidFill>
                  <a:srgbClr val="555555"/>
                </a:solidFill>
                <a:effectLst/>
                <a:latin typeface="titillium"/>
              </a:rPr>
              <a:t>Github</a:t>
            </a: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11"/>
              </a:rPr>
              <a:t>@dirceuresende</a:t>
            </a:r>
            <a:br>
              <a:rPr lang="en-029" sz="1200" dirty="0"/>
            </a:b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Twitter: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12"/>
              </a:rPr>
              <a:t>@dirceuresende</a:t>
            </a:r>
            <a:br>
              <a:rPr lang="en-029" sz="1200" dirty="0"/>
            </a:b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YouTube: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13"/>
              </a:rPr>
              <a:t>@DirceuResende</a:t>
            </a:r>
            <a:br>
              <a:rPr lang="en-029" sz="1200" dirty="0"/>
            </a:br>
            <a:r>
              <a:rPr lang="en-029" sz="1200" b="1" i="0" dirty="0">
                <a:solidFill>
                  <a:srgbClr val="555555"/>
                </a:solidFill>
                <a:effectLst/>
                <a:latin typeface="titillium"/>
              </a:rPr>
              <a:t>Instagram: </a:t>
            </a:r>
            <a:r>
              <a:rPr lang="en-029" sz="1200" b="0" i="0" u="none" strike="noStrike" dirty="0">
                <a:solidFill>
                  <a:srgbClr val="DD3333"/>
                </a:solidFill>
                <a:effectLst/>
                <a:latin typeface="titillium"/>
                <a:hlinkClick r:id="rId14"/>
              </a:rPr>
              <a:t>@dirceu.resende</a:t>
            </a:r>
            <a:endParaRPr lang="en-029" sz="1200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Roboto</vt:lpstr>
      <vt:lpstr>Segoe UI</vt:lpstr>
      <vt:lpstr>titillium</vt:lpstr>
      <vt:lpstr>Wingdings</vt:lpstr>
      <vt:lpstr>SQLSatOslo 2016</vt:lpstr>
      <vt:lpstr>Image</vt:lpstr>
      <vt:lpstr>Apresentação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Dirceu Resende</cp:lastModifiedBy>
  <cp:revision>114</cp:revision>
  <dcterms:created xsi:type="dcterms:W3CDTF">2011-08-19T20:30:49Z</dcterms:created>
  <dcterms:modified xsi:type="dcterms:W3CDTF">2022-03-22T21:48:04Z</dcterms:modified>
</cp:coreProperties>
</file>