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9E63-32EC-4C44-9823-A32F16E6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BA979-BD37-4B63-8053-EB36E0CB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8C6B5-621E-47A3-BAF5-67EE7023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5BE01-C511-46F6-8569-F29034A0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1FF31-2786-4B7D-94FF-2E9CE7B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F0737-8BA8-486B-902C-3F6550EC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8C0B5-8923-42D5-8C22-A77445B1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4D3E5-91F6-4064-BDD3-C4658D7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16AFB-501A-4ABE-98B4-7C170F6A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42BD0-2866-47EB-B9CD-E6CFBE1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9A9434-F456-4BE9-B195-D3FF76629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074280-9D20-4673-A661-0A702FDA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AA6BA-3168-4CCA-8714-505CFEA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EF0AF-795D-437E-A1AC-FEAD108F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32E2A-F165-470D-B6C8-259853A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6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ADF87-9BF5-4512-9589-D2DD35E9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831C3-DE75-4015-BA92-E8CA851A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967B9-37B6-4AA7-B4DE-A8BF2A6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00FD24-3506-41BD-BF85-E217A4A5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61A1D-EB9F-45A9-BF91-809466FA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8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210F-2799-4E52-AE2D-60A25CA7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C4722-84BA-431F-9053-EBFC0027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E217B-5A01-4232-A37F-98B40EEF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4ACC6-364A-46CE-8D60-3867D8D7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24240-A222-4D9B-B654-99A8B67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0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53235-56AC-4500-B738-2CAF1681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F37A7-95AD-4E50-AC37-D5495A8B3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57DA37-EDA8-48FF-B8D9-08392E90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813A7-8E98-4D5F-B1EE-D58C4D8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9FE849-BCFF-49A4-AB09-9DD97B5D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05FED3-4A57-40E2-BF80-B2624F42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3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CA40-7F7F-4EB7-B3AF-9CB6E086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22C49-3559-4978-A71A-D402D6A2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616AC3-5046-4999-8381-2B08E515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564639-C0C9-4F21-A7ED-BA30819F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38680E-073D-4E7B-8BFE-89395553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A9FA81-55FC-4FFB-9DE0-0992318A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E1333F-20B2-483A-8B02-0C3CBD6E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BE3D5C-B13A-442F-A72E-41F07BDF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7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FE49-8E1F-4C49-B788-94B31EF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2DF0E1-B393-4597-9027-FE83FB07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5BE5A-B102-4C75-B832-C5122A1C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AB24DA-EB1C-42A7-928F-A602B91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F926A6-0DED-4D2E-A6EB-8BF1DF60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2DFCC7-BD54-43D1-9922-036957AD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A0A72D-CCF6-48B4-9B4A-3C99294E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1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4BD04-58DE-458D-BA94-31D267A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BEB0B-FD1C-4EF3-ADB8-077BBB4B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FA61C-8400-4123-AA7D-AF684610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DFEE3-8EB9-4654-A228-3D4A68C0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25185-3433-4B66-8A8E-B34A139A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455DC-6FBB-448C-812B-9EBCC79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B6F1-1BFA-48E6-AF5D-D56D5C38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FC8AF1-E3BD-4B99-A227-0B1FF682E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1141B-4899-4F1F-A621-FDF462E1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4D5A7B-F932-4D73-B63C-B357C1E7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F3C49-13BC-46D4-AFF8-EBFE6970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FF547-73E5-4547-9672-76BAC7B0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6F1C61-D977-4A68-ABB1-008CE98E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C6791-CEB9-4C5B-AA8D-A0D0EB1E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CEBAE-5D4B-4E1F-9AE4-EA68E3D3E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1627-0F8E-4652-9B6F-7586E8FDC91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F7A1-E163-41AD-A807-42023033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8FB4B-C559-4E9F-87E6-C8A403704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3692-EDB4-48BD-91C5-0537350444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users/dirceu-resende/badges" TargetMode="External"/><Relationship Id="rId13" Type="http://schemas.openxmlformats.org/officeDocument/2006/relationships/hyperlink" Target="https://github.com/dirceuresende" TargetMode="External"/><Relationship Id="rId3" Type="http://schemas.openxmlformats.org/officeDocument/2006/relationships/hyperlink" Target="https://www.youtube.com/c/PlanilheirosBrasil" TargetMode="External"/><Relationship Id="rId7" Type="http://schemas.openxmlformats.org/officeDocument/2006/relationships/hyperlink" Target="https://mvp.microsoft.com/en-us/PublicProfile/5003166" TargetMode="External"/><Relationship Id="rId12" Type="http://schemas.openxmlformats.org/officeDocument/2006/relationships/hyperlink" Target="https://codigosimples.net/author/dirceu-resend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rceuresende.com/" TargetMode="External"/><Relationship Id="rId11" Type="http://schemas.openxmlformats.org/officeDocument/2006/relationships/hyperlink" Target="https://imasters.com.br/perfil/dirceumoraesresende" TargetMode="External"/><Relationship Id="rId5" Type="http://schemas.openxmlformats.org/officeDocument/2006/relationships/hyperlink" Target="https://azurenapratica.com/" TargetMode="External"/><Relationship Id="rId10" Type="http://schemas.openxmlformats.org/officeDocument/2006/relationships/hyperlink" Target="https://www.youtube.com/c/HappyHourcomDados" TargetMode="External"/><Relationship Id="rId4" Type="http://schemas.openxmlformats.org/officeDocument/2006/relationships/hyperlink" Target="https://cursos.powertuning.com.br/" TargetMode="External"/><Relationship Id="rId9" Type="http://schemas.openxmlformats.org/officeDocument/2006/relationships/hyperlink" Target="https://sqlserveres.com.br/" TargetMode="External"/><Relationship Id="rId14" Type="http://schemas.openxmlformats.org/officeDocument/2006/relationships/hyperlink" Target="https://www.linkedin.com/in/dirceuresen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9">
            <a:extLst>
              <a:ext uri="{FF2B5EF4-FFF2-40B4-BE49-F238E27FC236}">
                <a16:creationId xmlns:a16="http://schemas.microsoft.com/office/drawing/2014/main" id="{841B299B-35A9-4378-A7E6-2CD2B5B5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7678057" y="0"/>
            <a:ext cx="4513942" cy="5950857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EC86452-E76F-49AB-9576-237C0FC38ADD}"/>
              </a:ext>
            </a:extLst>
          </p:cNvPr>
          <p:cNvSpPr txBox="1">
            <a:spLocks/>
          </p:cNvSpPr>
          <p:nvPr/>
        </p:nvSpPr>
        <p:spPr>
          <a:xfrm>
            <a:off x="369205" y="130921"/>
            <a:ext cx="6179639" cy="95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Dirceu Resende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C1597C8-F250-4C3D-B183-0B4878C4E31B}"/>
              </a:ext>
            </a:extLst>
          </p:cNvPr>
          <p:cNvSpPr txBox="1">
            <a:spLocks/>
          </p:cNvSpPr>
          <p:nvPr/>
        </p:nvSpPr>
        <p:spPr>
          <a:xfrm>
            <a:off x="460407" y="1072357"/>
            <a:ext cx="6828160" cy="3495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Oficial de Data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Caribbean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Bank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e Consultor de Power BI no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Planilheiros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sz="1400" b="1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cursos.powertuning.com.br</a:t>
            </a:r>
            <a:endParaRPr lang="pt-BR" sz="1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Azure na Prática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 do blog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dirceuresende.com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MVP Data Platform desde 2018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MCP, MTA, MCSA, MCT e MCSE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PASS Local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Group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 SQL Server ES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10"/>
              </a:rPr>
              <a:t>Happy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10"/>
              </a:rPr>
              <a:t> Hour com Dados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11"/>
              </a:rPr>
              <a:t>iMasters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12"/>
              </a:rPr>
              <a:t>codigosimples.net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Palestrante nos principais eventos de dados do Brasil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4B2DCD-A08D-44F3-AC39-C67DA186AB24}"/>
              </a:ext>
            </a:extLst>
          </p:cNvPr>
          <p:cNvSpPr/>
          <p:nvPr/>
        </p:nvSpPr>
        <p:spPr>
          <a:xfrm>
            <a:off x="5388076" y="4567855"/>
            <a:ext cx="2774412" cy="1716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Github: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</a:rPr>
              <a:t>                        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Telegram: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@dirceuresende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Skype: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@dirceuresende                           </a:t>
            </a:r>
          </a:p>
          <a:p>
            <a:pPr marL="285750" indent="-285750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LinkedIn: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hlinkClick r:id="rId14"/>
              </a:rPr>
              <a:t>/in/dirceuresende/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pt-B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072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Dirceu Resende</dc:creator>
  <cp:lastModifiedBy>Dirceu Resende</cp:lastModifiedBy>
  <cp:revision>6</cp:revision>
  <dcterms:created xsi:type="dcterms:W3CDTF">2020-04-15T19:51:31Z</dcterms:created>
  <dcterms:modified xsi:type="dcterms:W3CDTF">2022-04-10T14:52:26Z</dcterms:modified>
</cp:coreProperties>
</file>