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8" r:id="rId2"/>
    <p:sldId id="257" r:id="rId3"/>
    <p:sldId id="260" r:id="rId4"/>
    <p:sldId id="261" r:id="rId5"/>
    <p:sldId id="262" r:id="rId6"/>
    <p:sldId id="264" r:id="rId7"/>
    <p:sldId id="266" r:id="rId8"/>
    <p:sldId id="268" r:id="rId9"/>
    <p:sldId id="267" r:id="rId10"/>
    <p:sldId id="265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7CAE9D-F6F0-4F02-B287-EFA8C8848FDD}" v="20" dt="2024-01-02T22:11:37.4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rectorsahil007@gmail.com" userId="d6f93557e2bd4b3b" providerId="LiveId" clId="{CC7CAE9D-F6F0-4F02-B287-EFA8C8848FDD}"/>
    <pc:docChg chg="undo custSel addSld delSld modSld delMainMaster">
      <pc:chgData name="directorsahil007@gmail.com" userId="d6f93557e2bd4b3b" providerId="LiveId" clId="{CC7CAE9D-F6F0-4F02-B287-EFA8C8848FDD}" dt="2024-01-02T23:54:26.389" v="856" actId="20577"/>
      <pc:docMkLst>
        <pc:docMk/>
      </pc:docMkLst>
      <pc:sldChg chg="del">
        <pc:chgData name="directorsahil007@gmail.com" userId="d6f93557e2bd4b3b" providerId="LiveId" clId="{CC7CAE9D-F6F0-4F02-B287-EFA8C8848FDD}" dt="2024-01-02T21:56:01.865" v="235" actId="2696"/>
        <pc:sldMkLst>
          <pc:docMk/>
          <pc:sldMk cId="272600715" sldId="256"/>
        </pc:sldMkLst>
      </pc:sldChg>
      <pc:sldChg chg="add del">
        <pc:chgData name="directorsahil007@gmail.com" userId="d6f93557e2bd4b3b" providerId="LiveId" clId="{CC7CAE9D-F6F0-4F02-B287-EFA8C8848FDD}" dt="2024-01-02T21:48:56.805" v="2"/>
        <pc:sldMkLst>
          <pc:docMk/>
          <pc:sldMk cId="0" sldId="257"/>
        </pc:sldMkLst>
      </pc:sldChg>
      <pc:sldChg chg="add">
        <pc:chgData name="directorsahil007@gmail.com" userId="d6f93557e2bd4b3b" providerId="LiveId" clId="{CC7CAE9D-F6F0-4F02-B287-EFA8C8848FDD}" dt="2024-01-02T21:48:43.211" v="0"/>
        <pc:sldMkLst>
          <pc:docMk/>
          <pc:sldMk cId="0" sldId="258"/>
        </pc:sldMkLst>
      </pc:sldChg>
      <pc:sldChg chg="add del setBg">
        <pc:chgData name="directorsahil007@gmail.com" userId="d6f93557e2bd4b3b" providerId="LiveId" clId="{CC7CAE9D-F6F0-4F02-B287-EFA8C8848FDD}" dt="2024-01-02T23:34:39.727" v="754" actId="2696"/>
        <pc:sldMkLst>
          <pc:docMk/>
          <pc:sldMk cId="0" sldId="259"/>
        </pc:sldMkLst>
      </pc:sldChg>
      <pc:sldChg chg="modSp add mod">
        <pc:chgData name="directorsahil007@gmail.com" userId="d6f93557e2bd4b3b" providerId="LiveId" clId="{CC7CAE9D-F6F0-4F02-B287-EFA8C8848FDD}" dt="2024-01-02T23:54:26.389" v="856" actId="20577"/>
        <pc:sldMkLst>
          <pc:docMk/>
          <pc:sldMk cId="0" sldId="260"/>
        </pc:sldMkLst>
        <pc:spChg chg="mod">
          <ac:chgData name="directorsahil007@gmail.com" userId="d6f93557e2bd4b3b" providerId="LiveId" clId="{CC7CAE9D-F6F0-4F02-B287-EFA8C8848FDD}" dt="2024-01-02T23:54:26.389" v="856" actId="20577"/>
          <ac:spMkLst>
            <pc:docMk/>
            <pc:sldMk cId="0" sldId="260"/>
            <ac:spMk id="31" creationId="{00000000-0000-0000-0000-000000000000}"/>
          </ac:spMkLst>
        </pc:spChg>
      </pc:sldChg>
      <pc:sldChg chg="add">
        <pc:chgData name="directorsahil007@gmail.com" userId="d6f93557e2bd4b3b" providerId="LiveId" clId="{CC7CAE9D-F6F0-4F02-B287-EFA8C8848FDD}" dt="2024-01-02T21:49:37.734" v="7"/>
        <pc:sldMkLst>
          <pc:docMk/>
          <pc:sldMk cId="0" sldId="261"/>
        </pc:sldMkLst>
      </pc:sldChg>
      <pc:sldChg chg="addSp delSp modSp add mod">
        <pc:chgData name="directorsahil007@gmail.com" userId="d6f93557e2bd4b3b" providerId="LiveId" clId="{CC7CAE9D-F6F0-4F02-B287-EFA8C8848FDD}" dt="2024-01-02T21:54:39.006" v="234" actId="1076"/>
        <pc:sldMkLst>
          <pc:docMk/>
          <pc:sldMk cId="0" sldId="262"/>
        </pc:sldMkLst>
        <pc:spChg chg="add mod">
          <ac:chgData name="directorsahil007@gmail.com" userId="d6f93557e2bd4b3b" providerId="LiveId" clId="{CC7CAE9D-F6F0-4F02-B287-EFA8C8848FDD}" dt="2024-01-02T21:54:39.006" v="234" actId="1076"/>
          <ac:spMkLst>
            <pc:docMk/>
            <pc:sldMk cId="0" sldId="262"/>
            <ac:spMk id="32" creationId="{2495A6B6-8824-1B15-147D-2AB9A80B4C04}"/>
          </ac:spMkLst>
        </pc:spChg>
        <pc:spChg chg="add del mod">
          <ac:chgData name="directorsahil007@gmail.com" userId="d6f93557e2bd4b3b" providerId="LiveId" clId="{CC7CAE9D-F6F0-4F02-B287-EFA8C8848FDD}" dt="2024-01-02T21:54:11.069" v="227" actId="1076"/>
          <ac:spMkLst>
            <pc:docMk/>
            <pc:sldMk cId="0" sldId="262"/>
            <ac:spMk id="33" creationId="{CACA2823-1026-5DCD-4C94-0AD9FD5F2085}"/>
          </ac:spMkLst>
        </pc:spChg>
        <pc:spChg chg="add mod">
          <ac:chgData name="directorsahil007@gmail.com" userId="d6f93557e2bd4b3b" providerId="LiveId" clId="{CC7CAE9D-F6F0-4F02-B287-EFA8C8848FDD}" dt="2024-01-02T21:54:35.485" v="233" actId="1076"/>
          <ac:spMkLst>
            <pc:docMk/>
            <pc:sldMk cId="0" sldId="262"/>
            <ac:spMk id="34" creationId="{726F9B58-7D3F-B371-FF3B-78F8FA384B64}"/>
          </ac:spMkLst>
        </pc:spChg>
        <pc:grpChg chg="del">
          <ac:chgData name="directorsahil007@gmail.com" userId="d6f93557e2bd4b3b" providerId="LiveId" clId="{CC7CAE9D-F6F0-4F02-B287-EFA8C8848FDD}" dt="2024-01-02T21:54:06.954" v="226" actId="478"/>
          <ac:grpSpMkLst>
            <pc:docMk/>
            <pc:sldMk cId="0" sldId="262"/>
            <ac:grpSpMk id="16" creationId="{00000000-0000-0000-0000-000000000000}"/>
          </ac:grpSpMkLst>
        </pc:grpChg>
        <pc:grpChg chg="del">
          <ac:chgData name="directorsahil007@gmail.com" userId="d6f93557e2bd4b3b" providerId="LiveId" clId="{CC7CAE9D-F6F0-4F02-B287-EFA8C8848FDD}" dt="2024-01-02T21:53:42.745" v="224" actId="478"/>
          <ac:grpSpMkLst>
            <pc:docMk/>
            <pc:sldMk cId="0" sldId="262"/>
            <ac:grpSpMk id="18" creationId="{00000000-0000-0000-0000-000000000000}"/>
          </ac:grpSpMkLst>
        </pc:grpChg>
        <pc:grpChg chg="del">
          <ac:chgData name="directorsahil007@gmail.com" userId="d6f93557e2bd4b3b" providerId="LiveId" clId="{CC7CAE9D-F6F0-4F02-B287-EFA8C8848FDD}" dt="2024-01-02T21:54:14.295" v="228" actId="478"/>
          <ac:grpSpMkLst>
            <pc:docMk/>
            <pc:sldMk cId="0" sldId="262"/>
            <ac:grpSpMk id="21" creationId="{00000000-0000-0000-0000-000000000000}"/>
          </ac:grpSpMkLst>
        </pc:grpChg>
        <pc:grpChg chg="del">
          <ac:chgData name="directorsahil007@gmail.com" userId="d6f93557e2bd4b3b" providerId="LiveId" clId="{CC7CAE9D-F6F0-4F02-B287-EFA8C8848FDD}" dt="2024-01-02T21:54:16.651" v="229" actId="478"/>
          <ac:grpSpMkLst>
            <pc:docMk/>
            <pc:sldMk cId="0" sldId="262"/>
            <ac:grpSpMk id="23" creationId="{00000000-0000-0000-0000-000000000000}"/>
          </ac:grpSpMkLst>
        </pc:grpChg>
        <pc:grpChg chg="del">
          <ac:chgData name="directorsahil007@gmail.com" userId="d6f93557e2bd4b3b" providerId="LiveId" clId="{CC7CAE9D-F6F0-4F02-B287-EFA8C8848FDD}" dt="2024-01-02T21:54:24.714" v="231" actId="478"/>
          <ac:grpSpMkLst>
            <pc:docMk/>
            <pc:sldMk cId="0" sldId="262"/>
            <ac:grpSpMk id="26" creationId="{00000000-0000-0000-0000-000000000000}"/>
          </ac:grpSpMkLst>
        </pc:grpChg>
        <pc:grpChg chg="del">
          <ac:chgData name="directorsahil007@gmail.com" userId="d6f93557e2bd4b3b" providerId="LiveId" clId="{CC7CAE9D-F6F0-4F02-B287-EFA8C8848FDD}" dt="2024-01-02T21:54:29.804" v="232" actId="478"/>
          <ac:grpSpMkLst>
            <pc:docMk/>
            <pc:sldMk cId="0" sldId="262"/>
            <ac:grpSpMk id="28" creationId="{00000000-0000-0000-0000-000000000000}"/>
          </ac:grpSpMkLst>
        </pc:grpChg>
      </pc:sldChg>
      <pc:sldChg chg="add del setBg">
        <pc:chgData name="directorsahil007@gmail.com" userId="d6f93557e2bd4b3b" providerId="LiveId" clId="{CC7CAE9D-F6F0-4F02-B287-EFA8C8848FDD}" dt="2024-01-02T21:56:16.441" v="236" actId="2696"/>
        <pc:sldMkLst>
          <pc:docMk/>
          <pc:sldMk cId="0" sldId="263"/>
        </pc:sldMkLst>
      </pc:sldChg>
      <pc:sldChg chg="addSp delSp modSp add mod">
        <pc:chgData name="directorsahil007@gmail.com" userId="d6f93557e2bd4b3b" providerId="LiveId" clId="{CC7CAE9D-F6F0-4F02-B287-EFA8C8848FDD}" dt="2024-01-02T21:58:42.768" v="533" actId="20577"/>
        <pc:sldMkLst>
          <pc:docMk/>
          <pc:sldMk cId="0" sldId="264"/>
        </pc:sldMkLst>
        <pc:spChg chg="mod">
          <ac:chgData name="directorsahil007@gmail.com" userId="d6f93557e2bd4b3b" providerId="LiveId" clId="{CC7CAE9D-F6F0-4F02-B287-EFA8C8848FDD}" dt="2024-01-02T21:57:07.191" v="322" actId="20577"/>
          <ac:spMkLst>
            <pc:docMk/>
            <pc:sldMk cId="0" sldId="264"/>
            <ac:spMk id="39" creationId="{1AA94F0A-647D-9533-E204-C89DB114EFD7}"/>
          </ac:spMkLst>
        </pc:spChg>
        <pc:spChg chg="mod">
          <ac:chgData name="directorsahil007@gmail.com" userId="d6f93557e2bd4b3b" providerId="LiveId" clId="{CC7CAE9D-F6F0-4F02-B287-EFA8C8848FDD}" dt="2024-01-02T21:58:07.181" v="442" actId="20577"/>
          <ac:spMkLst>
            <pc:docMk/>
            <pc:sldMk cId="0" sldId="264"/>
            <ac:spMk id="40" creationId="{18B1B1EC-4384-B2B5-473B-E9BB111F133E}"/>
          </ac:spMkLst>
        </pc:spChg>
        <pc:spChg chg="add del mod">
          <ac:chgData name="directorsahil007@gmail.com" userId="d6f93557e2bd4b3b" providerId="LiveId" clId="{CC7CAE9D-F6F0-4F02-B287-EFA8C8848FDD}" dt="2024-01-02T21:58:42.768" v="533" actId="20577"/>
          <ac:spMkLst>
            <pc:docMk/>
            <pc:sldMk cId="0" sldId="264"/>
            <ac:spMk id="41" creationId="{80C21C7C-0C2E-7A7D-82B5-1D489FBFA190}"/>
          </ac:spMkLst>
        </pc:spChg>
      </pc:sldChg>
      <pc:sldChg chg="modSp add del mod">
        <pc:chgData name="directorsahil007@gmail.com" userId="d6f93557e2bd4b3b" providerId="LiveId" clId="{CC7CAE9D-F6F0-4F02-B287-EFA8C8848FDD}" dt="2024-01-02T22:13:29.624" v="753" actId="20577"/>
        <pc:sldMkLst>
          <pc:docMk/>
          <pc:sldMk cId="0" sldId="265"/>
        </pc:sldMkLst>
        <pc:spChg chg="mod">
          <ac:chgData name="directorsahil007@gmail.com" userId="d6f93557e2bd4b3b" providerId="LiveId" clId="{CC7CAE9D-F6F0-4F02-B287-EFA8C8848FDD}" dt="2024-01-02T22:13:29.624" v="753" actId="20577"/>
          <ac:spMkLst>
            <pc:docMk/>
            <pc:sldMk cId="0" sldId="265"/>
            <ac:spMk id="17" creationId="{E284EB03-7A71-C204-8B29-8F08D7834543}"/>
          </ac:spMkLst>
        </pc:spChg>
      </pc:sldChg>
      <pc:sldChg chg="add">
        <pc:chgData name="directorsahil007@gmail.com" userId="d6f93557e2bd4b3b" providerId="LiveId" clId="{CC7CAE9D-F6F0-4F02-B287-EFA8C8848FDD}" dt="2024-01-02T21:50:06.400" v="12"/>
        <pc:sldMkLst>
          <pc:docMk/>
          <pc:sldMk cId="0" sldId="266"/>
        </pc:sldMkLst>
      </pc:sldChg>
      <pc:sldChg chg="addSp delSp modSp add del mod">
        <pc:chgData name="directorsahil007@gmail.com" userId="d6f93557e2bd4b3b" providerId="LiveId" clId="{CC7CAE9D-F6F0-4F02-B287-EFA8C8848FDD}" dt="2024-01-02T22:11:54.031" v="541" actId="1076"/>
        <pc:sldMkLst>
          <pc:docMk/>
          <pc:sldMk cId="2453851658" sldId="267"/>
        </pc:sldMkLst>
        <pc:picChg chg="add mod">
          <ac:chgData name="directorsahil007@gmail.com" userId="d6f93557e2bd4b3b" providerId="LiveId" clId="{CC7CAE9D-F6F0-4F02-B287-EFA8C8848FDD}" dt="2024-01-02T22:11:54.031" v="541" actId="1076"/>
          <ac:picMkLst>
            <pc:docMk/>
            <pc:sldMk cId="2453851658" sldId="267"/>
            <ac:picMk id="29" creationId="{2045ACB6-2A79-109A-54AB-DA3E6CFF0196}"/>
          </ac:picMkLst>
        </pc:picChg>
        <pc:picChg chg="del">
          <ac:chgData name="directorsahil007@gmail.com" userId="d6f93557e2bd4b3b" providerId="LiveId" clId="{CC7CAE9D-F6F0-4F02-B287-EFA8C8848FDD}" dt="2024-01-02T22:10:46.508" v="534" actId="478"/>
          <ac:picMkLst>
            <pc:docMk/>
            <pc:sldMk cId="2453851658" sldId="267"/>
            <ac:picMk id="30" creationId="{A15939A2-CA37-330D-F0B2-D8570E488B68}"/>
          </ac:picMkLst>
        </pc:picChg>
      </pc:sldChg>
      <pc:sldChg chg="add">
        <pc:chgData name="directorsahil007@gmail.com" userId="d6f93557e2bd4b3b" providerId="LiveId" clId="{CC7CAE9D-F6F0-4F02-B287-EFA8C8848FDD}" dt="2024-01-02T21:50:22.190" v="15"/>
        <pc:sldMkLst>
          <pc:docMk/>
          <pc:sldMk cId="0" sldId="268"/>
        </pc:sldMkLst>
      </pc:sldChg>
      <pc:sldChg chg="add del setBg">
        <pc:chgData name="directorsahil007@gmail.com" userId="d6f93557e2bd4b3b" providerId="LiveId" clId="{CC7CAE9D-F6F0-4F02-B287-EFA8C8848FDD}" dt="2024-01-02T21:51:00.868" v="19" actId="47"/>
        <pc:sldMkLst>
          <pc:docMk/>
          <pc:sldMk cId="0" sldId="269"/>
        </pc:sldMkLst>
      </pc:sldChg>
      <pc:sldMasterChg chg="del delSldLayout">
        <pc:chgData name="directorsahil007@gmail.com" userId="d6f93557e2bd4b3b" providerId="LiveId" clId="{CC7CAE9D-F6F0-4F02-B287-EFA8C8848FDD}" dt="2024-01-02T21:56:01.865" v="235" actId="2696"/>
        <pc:sldMasterMkLst>
          <pc:docMk/>
          <pc:sldMasterMk cId="2765905315" sldId="2147483648"/>
        </pc:sldMasterMkLst>
        <pc:sldLayoutChg chg="del">
          <pc:chgData name="directorsahil007@gmail.com" userId="d6f93557e2bd4b3b" providerId="LiveId" clId="{CC7CAE9D-F6F0-4F02-B287-EFA8C8848FDD}" dt="2024-01-02T21:56:01.865" v="235" actId="2696"/>
          <pc:sldLayoutMkLst>
            <pc:docMk/>
            <pc:sldMasterMk cId="2765905315" sldId="2147483648"/>
            <pc:sldLayoutMk cId="4248469024" sldId="2147483649"/>
          </pc:sldLayoutMkLst>
        </pc:sldLayoutChg>
        <pc:sldLayoutChg chg="del">
          <pc:chgData name="directorsahil007@gmail.com" userId="d6f93557e2bd4b3b" providerId="LiveId" clId="{CC7CAE9D-F6F0-4F02-B287-EFA8C8848FDD}" dt="2024-01-02T21:56:01.865" v="235" actId="2696"/>
          <pc:sldLayoutMkLst>
            <pc:docMk/>
            <pc:sldMasterMk cId="2765905315" sldId="2147483648"/>
            <pc:sldLayoutMk cId="357138643" sldId="2147483650"/>
          </pc:sldLayoutMkLst>
        </pc:sldLayoutChg>
        <pc:sldLayoutChg chg="del">
          <pc:chgData name="directorsahil007@gmail.com" userId="d6f93557e2bd4b3b" providerId="LiveId" clId="{CC7CAE9D-F6F0-4F02-B287-EFA8C8848FDD}" dt="2024-01-02T21:56:01.865" v="235" actId="2696"/>
          <pc:sldLayoutMkLst>
            <pc:docMk/>
            <pc:sldMasterMk cId="2765905315" sldId="2147483648"/>
            <pc:sldLayoutMk cId="2268752306" sldId="2147483651"/>
          </pc:sldLayoutMkLst>
        </pc:sldLayoutChg>
        <pc:sldLayoutChg chg="del">
          <pc:chgData name="directorsahil007@gmail.com" userId="d6f93557e2bd4b3b" providerId="LiveId" clId="{CC7CAE9D-F6F0-4F02-B287-EFA8C8848FDD}" dt="2024-01-02T21:56:01.865" v="235" actId="2696"/>
          <pc:sldLayoutMkLst>
            <pc:docMk/>
            <pc:sldMasterMk cId="2765905315" sldId="2147483648"/>
            <pc:sldLayoutMk cId="380190392" sldId="2147483652"/>
          </pc:sldLayoutMkLst>
        </pc:sldLayoutChg>
        <pc:sldLayoutChg chg="del">
          <pc:chgData name="directorsahil007@gmail.com" userId="d6f93557e2bd4b3b" providerId="LiveId" clId="{CC7CAE9D-F6F0-4F02-B287-EFA8C8848FDD}" dt="2024-01-02T21:56:01.865" v="235" actId="2696"/>
          <pc:sldLayoutMkLst>
            <pc:docMk/>
            <pc:sldMasterMk cId="2765905315" sldId="2147483648"/>
            <pc:sldLayoutMk cId="1755532683" sldId="2147483653"/>
          </pc:sldLayoutMkLst>
        </pc:sldLayoutChg>
        <pc:sldLayoutChg chg="del">
          <pc:chgData name="directorsahil007@gmail.com" userId="d6f93557e2bd4b3b" providerId="LiveId" clId="{CC7CAE9D-F6F0-4F02-B287-EFA8C8848FDD}" dt="2024-01-02T21:56:01.865" v="235" actId="2696"/>
          <pc:sldLayoutMkLst>
            <pc:docMk/>
            <pc:sldMasterMk cId="2765905315" sldId="2147483648"/>
            <pc:sldLayoutMk cId="1371386768" sldId="2147483654"/>
          </pc:sldLayoutMkLst>
        </pc:sldLayoutChg>
        <pc:sldLayoutChg chg="del">
          <pc:chgData name="directorsahil007@gmail.com" userId="d6f93557e2bd4b3b" providerId="LiveId" clId="{CC7CAE9D-F6F0-4F02-B287-EFA8C8848FDD}" dt="2024-01-02T21:56:01.865" v="235" actId="2696"/>
          <pc:sldLayoutMkLst>
            <pc:docMk/>
            <pc:sldMasterMk cId="2765905315" sldId="2147483648"/>
            <pc:sldLayoutMk cId="442686601" sldId="2147483655"/>
          </pc:sldLayoutMkLst>
        </pc:sldLayoutChg>
        <pc:sldLayoutChg chg="del">
          <pc:chgData name="directorsahil007@gmail.com" userId="d6f93557e2bd4b3b" providerId="LiveId" clId="{CC7CAE9D-F6F0-4F02-B287-EFA8C8848FDD}" dt="2024-01-02T21:56:01.865" v="235" actId="2696"/>
          <pc:sldLayoutMkLst>
            <pc:docMk/>
            <pc:sldMasterMk cId="2765905315" sldId="2147483648"/>
            <pc:sldLayoutMk cId="2718019145" sldId="2147483656"/>
          </pc:sldLayoutMkLst>
        </pc:sldLayoutChg>
        <pc:sldLayoutChg chg="del">
          <pc:chgData name="directorsahil007@gmail.com" userId="d6f93557e2bd4b3b" providerId="LiveId" clId="{CC7CAE9D-F6F0-4F02-B287-EFA8C8848FDD}" dt="2024-01-02T21:56:01.865" v="235" actId="2696"/>
          <pc:sldLayoutMkLst>
            <pc:docMk/>
            <pc:sldMasterMk cId="2765905315" sldId="2147483648"/>
            <pc:sldLayoutMk cId="1847854509" sldId="2147483657"/>
          </pc:sldLayoutMkLst>
        </pc:sldLayoutChg>
        <pc:sldLayoutChg chg="del">
          <pc:chgData name="directorsahil007@gmail.com" userId="d6f93557e2bd4b3b" providerId="LiveId" clId="{CC7CAE9D-F6F0-4F02-B287-EFA8C8848FDD}" dt="2024-01-02T21:56:01.865" v="235" actId="2696"/>
          <pc:sldLayoutMkLst>
            <pc:docMk/>
            <pc:sldMasterMk cId="2765905315" sldId="2147483648"/>
            <pc:sldLayoutMk cId="2492895958" sldId="2147483658"/>
          </pc:sldLayoutMkLst>
        </pc:sldLayoutChg>
        <pc:sldLayoutChg chg="del">
          <pc:chgData name="directorsahil007@gmail.com" userId="d6f93557e2bd4b3b" providerId="LiveId" clId="{CC7CAE9D-F6F0-4F02-B287-EFA8C8848FDD}" dt="2024-01-02T21:56:01.865" v="235" actId="2696"/>
          <pc:sldLayoutMkLst>
            <pc:docMk/>
            <pc:sldMasterMk cId="2765905315" sldId="2147483648"/>
            <pc:sldLayoutMk cId="4229975054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C7664-961F-458F-83CF-0450E6F038AB}" type="datetimeFigureOut">
              <a:rPr lang="en-CA" smtClean="0"/>
              <a:t>2024-01-02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9F8BA3-22FE-48DC-9475-17196AEB8A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746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268E1E-0E44-426D-905E-8AD9B19D2182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02.01.2024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1B2431-D351-4C6E-A3CF-9DFAC0E3E050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268E1E-0E44-426D-905E-8AD9B19D2182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02.01.2024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1B2431-D351-4C6E-A3CF-9DFAC0E3E050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268E1E-0E44-426D-905E-8AD9B19D2182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02.01.2024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1B2431-D351-4C6E-A3CF-9DFAC0E3E050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268E1E-0E44-426D-905E-8AD9B19D2182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02.01.2024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1B2431-D351-4C6E-A3CF-9DFAC0E3E050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268E1E-0E44-426D-905E-8AD9B19D2182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02.01.2024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1B2431-D351-4C6E-A3CF-9DFAC0E3E050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268E1E-0E44-426D-905E-8AD9B19D2182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02.01.2024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1B2431-D351-4C6E-A3CF-9DFAC0E3E050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268E1E-0E44-426D-905E-8AD9B19D2182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02.01.2024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1B2431-D351-4C6E-A3CF-9DFAC0E3E050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96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19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183092"/>
            <a:ext cx="1371600" cy="39010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83092"/>
            <a:ext cx="4013200" cy="39010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7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84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2937934"/>
            <a:ext cx="5181600" cy="908050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04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39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449917"/>
            <a:ext cx="2693459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1023409"/>
            <a:ext cx="269451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1449917"/>
            <a:ext cx="2694517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91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271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182034"/>
            <a:ext cx="3407833" cy="3902075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956734"/>
            <a:ext cx="2005542" cy="31273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56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408517"/>
            <a:ext cx="3657600" cy="274320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3578225"/>
            <a:ext cx="3657600" cy="5365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14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914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09630" rtl="0" eaLnBrk="1" latinLnBrk="0" hangingPunct="1"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60963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95325" indent="-190510" algn="l" defTabSz="609630" rtl="0" eaLnBrk="1" latinLnBrk="0" hangingPunct="1">
        <a:spcBef>
          <a:spcPct val="20000"/>
        </a:spcBef>
        <a:buFont typeface="Arial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spcBef>
          <a:spcPct val="20000"/>
        </a:spcBef>
        <a:buFont typeface="Arial" pitchFamily="34" charset="0"/>
        <a:buChar char="–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spcBef>
          <a:spcPct val="20000"/>
        </a:spcBef>
        <a:buFont typeface="Arial" pitchFamily="34" charset="0"/>
        <a:buChar char="»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8.jpeg"/><Relationship Id="rId4" Type="http://schemas.openxmlformats.org/officeDocument/2006/relationships/image" Target="../media/image1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929821" y="0"/>
            <a:ext cx="1262179" cy="6858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defTabSz="609630"/>
            <a:endParaRPr lang="en-CA" sz="120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4363823" y="270769"/>
            <a:ext cx="6695023" cy="6316462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" y="381000"/>
            <a:ext cx="7467599" cy="6640581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pPr defTabSz="609630"/>
                <a:endParaRPr lang="en-AU" sz="1200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588749" y="2602942"/>
            <a:ext cx="5570417" cy="28474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defTabSz="609630">
              <a:lnSpc>
                <a:spcPts val="7373"/>
              </a:lnSpc>
            </a:pPr>
            <a:r>
              <a:rPr lang="en-US" sz="7022" spc="-70" dirty="0">
                <a:solidFill>
                  <a:srgbClr val="FFFFFF"/>
                </a:solidFill>
                <a:latin typeface="Calibri"/>
              </a:rPr>
              <a:t>Comprehensive Analysis for Social Buzz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6762412" y="3335801"/>
            <a:ext cx="628311" cy="18639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6762412" y="1484888"/>
            <a:ext cx="628311" cy="186399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6762412" y="5186713"/>
            <a:ext cx="628311" cy="186399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3625532" y="774537"/>
            <a:ext cx="3357836" cy="5308927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04800" y="3026400"/>
            <a:ext cx="3135702" cy="7509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400"/>
              </a:lnSpc>
            </a:pPr>
            <a:r>
              <a:rPr lang="en-US" sz="4000" spc="-53" dirty="0">
                <a:solidFill>
                  <a:srgbClr val="000000"/>
                </a:solidFill>
                <a:latin typeface="+mj-lt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218022" y="6320951"/>
            <a:ext cx="6474225" cy="134471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218022" y="-786403"/>
            <a:ext cx="6474225" cy="134471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7721222" y="1053620"/>
            <a:ext cx="3784978" cy="585828"/>
            <a:chOff x="0" y="-47625"/>
            <a:chExt cx="7569956" cy="1171657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320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773"/>
                </a:lnSpc>
              </a:pPr>
              <a:endParaRPr lang="en-US" sz="1267" spc="-13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794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960"/>
                </a:lnSpc>
              </a:pPr>
              <a:endParaRPr lang="en-US" sz="1400" spc="-14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7721222" y="4643246"/>
            <a:ext cx="3784978" cy="585828"/>
            <a:chOff x="0" y="-47625"/>
            <a:chExt cx="7569956" cy="1171657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320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773"/>
                </a:lnSpc>
              </a:pPr>
              <a:endParaRPr lang="en-US" sz="1267" spc="-13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794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960"/>
                </a:lnSpc>
              </a:pPr>
              <a:endParaRPr lang="en-US" sz="1400" spc="-14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AutoShape 15">
            <a:extLst>
              <a:ext uri="{FF2B5EF4-FFF2-40B4-BE49-F238E27FC236}">
                <a16:creationId xmlns:a16="http://schemas.microsoft.com/office/drawing/2014/main" id="{E284EB03-7A71-C204-8B29-8F08D7834543}"/>
              </a:ext>
            </a:extLst>
          </p:cNvPr>
          <p:cNvSpPr/>
          <p:nvPr/>
        </p:nvSpPr>
        <p:spPr>
          <a:xfrm>
            <a:off x="7363439" y="797694"/>
            <a:ext cx="4500543" cy="4423963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marL="381019" indent="-381019">
              <a:buFont typeface="Arial" panose="020B0604020202020204" pitchFamily="34" charset="0"/>
              <a:buChar char="•"/>
            </a:pPr>
            <a:r>
              <a:rPr lang="en-CA" sz="2667" dirty="0"/>
              <a:t>In summary, we identified the content categories posted on Social Buzz. </a:t>
            </a:r>
          </a:p>
          <a:p>
            <a:pPr marL="381019" indent="-381019">
              <a:buFont typeface="Arial" panose="020B0604020202020204" pitchFamily="34" charset="0"/>
              <a:buChar char="•"/>
            </a:pPr>
            <a:r>
              <a:rPr lang="en-CA" sz="2667" dirty="0"/>
              <a:t>We identified the potential content which is proliferating and making the company gain the best place in the market. </a:t>
            </a:r>
          </a:p>
          <a:p>
            <a:pPr marL="381019" indent="-381019">
              <a:buFont typeface="Arial" panose="020B0604020202020204" pitchFamily="34" charset="0"/>
              <a:buChar char="•"/>
            </a:pPr>
            <a:r>
              <a:rPr lang="en-CA" sz="2667" dirty="0"/>
              <a:t>Based on this analysis, we will practically manage and implement best business practices.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614609" y="3701498"/>
            <a:ext cx="3590492" cy="2895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609630">
              <a:lnSpc>
                <a:spcPts val="2427"/>
              </a:lnSpc>
            </a:pPr>
            <a:r>
              <a:rPr lang="en-US" sz="1733" spc="-17" dirty="0">
                <a:solidFill>
                  <a:srgbClr val="FFFFFF"/>
                </a:solidFill>
                <a:latin typeface="Graphik Regular" panose="020B0503030202060203" pitchFamily="34" charset="0"/>
              </a:rPr>
              <a:t>               </a:t>
            </a:r>
            <a:r>
              <a:rPr lang="en-US" sz="1333" spc="-17" dirty="0">
                <a:solidFill>
                  <a:srgbClr val="FFFFFF"/>
                </a:solidFill>
                <a:latin typeface="Calibri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485619" y="2399483"/>
            <a:ext cx="2364397" cy="2247499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/>
              <a:lstStyle/>
              <a:p>
                <a:pPr defTabSz="609630"/>
                <a:endParaRPr lang="en-CA" sz="120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3112718" y="2785584"/>
            <a:ext cx="3819886" cy="750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 defTabSz="609630">
              <a:lnSpc>
                <a:spcPts val="6400"/>
              </a:lnSpc>
            </a:pPr>
            <a:r>
              <a:rPr lang="en-US" sz="4000" spc="-53" dirty="0">
                <a:solidFill>
                  <a:srgbClr val="FFFFFF"/>
                </a:solidFill>
                <a:latin typeface="Calibri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344742" y="-760204"/>
            <a:ext cx="11502517" cy="134471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344742" y="6262913"/>
            <a:ext cx="11502517" cy="134471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947728" y="2190201"/>
            <a:ext cx="5782295" cy="2521510"/>
            <a:chOff x="0" y="0"/>
            <a:chExt cx="11564591" cy="5043020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5019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400"/>
                </a:lnSpc>
              </a:pPr>
              <a:r>
                <a:rPr lang="en-US" sz="4000" spc="-53" dirty="0">
                  <a:solidFill>
                    <a:srgbClr val="000000"/>
                  </a:solidFill>
                  <a:latin typeface="+mj-lt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6"/>
              <a:ext cx="11564591" cy="27448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773"/>
                </a:lnSpc>
              </a:pPr>
              <a:r>
                <a:rPr lang="en-US" sz="1333" spc="-13" dirty="0">
                  <a:solidFill>
                    <a:srgbClr val="000000"/>
                  </a:solidFill>
                  <a:latin typeface="+mj-lt"/>
                </a:rPr>
                <a:t>Project recap</a:t>
              </a:r>
            </a:p>
            <a:p>
              <a:pPr>
                <a:lnSpc>
                  <a:spcPts val="1773"/>
                </a:lnSpc>
              </a:pPr>
              <a:r>
                <a:rPr lang="en-US" sz="1333" spc="-13" dirty="0">
                  <a:solidFill>
                    <a:srgbClr val="000000"/>
                  </a:solidFill>
                  <a:latin typeface="+mj-lt"/>
                </a:rPr>
                <a:t>Problem</a:t>
              </a:r>
            </a:p>
            <a:p>
              <a:pPr>
                <a:lnSpc>
                  <a:spcPts val="1773"/>
                </a:lnSpc>
              </a:pPr>
              <a:r>
                <a:rPr lang="en-US" sz="1333" spc="-13" dirty="0">
                  <a:solidFill>
                    <a:srgbClr val="000000"/>
                  </a:solidFill>
                  <a:latin typeface="+mj-lt"/>
                </a:rPr>
                <a:t>The Analytics team</a:t>
              </a:r>
            </a:p>
            <a:p>
              <a:pPr>
                <a:lnSpc>
                  <a:spcPts val="1773"/>
                </a:lnSpc>
              </a:pPr>
              <a:r>
                <a:rPr lang="en-US" sz="1333" spc="-13" dirty="0">
                  <a:solidFill>
                    <a:srgbClr val="000000"/>
                  </a:solidFill>
                  <a:latin typeface="+mj-lt"/>
                </a:rPr>
                <a:t>Process</a:t>
              </a:r>
            </a:p>
            <a:p>
              <a:pPr>
                <a:lnSpc>
                  <a:spcPts val="1773"/>
                </a:lnSpc>
              </a:pPr>
              <a:r>
                <a:rPr lang="en-US" sz="1333" spc="-13" dirty="0">
                  <a:solidFill>
                    <a:srgbClr val="000000"/>
                  </a:solidFill>
                  <a:latin typeface="+mj-lt"/>
                </a:rPr>
                <a:t>Insights</a:t>
              </a:r>
            </a:p>
            <a:p>
              <a:pPr>
                <a:lnSpc>
                  <a:spcPts val="1773"/>
                </a:lnSpc>
              </a:pPr>
              <a:r>
                <a:rPr lang="en-US" sz="1333" spc="-13" dirty="0">
                  <a:solidFill>
                    <a:srgbClr val="000000"/>
                  </a:solidFill>
                  <a:latin typeface="+mj-lt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04828" y="-1123434"/>
            <a:ext cx="2363672" cy="2246868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CA" sz="1200"/>
              </a:p>
            </p:txBody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9073380" y="2305566"/>
            <a:ext cx="2363672" cy="2246868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CA" sz="1200"/>
              </a:p>
            </p:txBody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7941932" y="5734566"/>
            <a:ext cx="2363672" cy="2246868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CA" sz="1200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618371" y="270769"/>
            <a:ext cx="1502533" cy="6316462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44742" y="389734"/>
            <a:ext cx="11502517" cy="6078533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419904" y="2566265"/>
            <a:ext cx="7561522" cy="2324064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marL="1524076" lvl="4" indent="-304815" algn="just" defTabSz="609630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prstClr val="black"/>
                </a:solidFill>
                <a:latin typeface="Calibri"/>
              </a:rPr>
              <a:t>Social Buzz is a social media company that has been running for over 5 years now with nearly 500 million active users. </a:t>
            </a:r>
          </a:p>
          <a:p>
            <a:pPr marL="1524076" lvl="4" indent="-304815" algn="just" defTabSz="609630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prstClr val="black"/>
                </a:solidFill>
                <a:latin typeface="Calibri"/>
              </a:rPr>
              <a:t>Planning to complete IPO by the end of next year. </a:t>
            </a:r>
          </a:p>
          <a:p>
            <a:pPr marL="1524076" lvl="4" indent="-304815" algn="just" defTabSz="609630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prstClr val="black"/>
                </a:solidFill>
                <a:latin typeface="Calibri"/>
              </a:rPr>
              <a:t> Being a small company, they don’t have access to resources to manage the extensive data. </a:t>
            </a:r>
          </a:p>
          <a:p>
            <a:pPr marL="1524076" lvl="4" indent="-304815" algn="just" defTabSz="609630">
              <a:buFont typeface="Arial" panose="020B0604020202020204" pitchFamily="34" charset="0"/>
              <a:buChar char="•"/>
            </a:pPr>
            <a:endParaRPr lang="en-CA" sz="2000" dirty="0">
              <a:solidFill>
                <a:prstClr val="black"/>
              </a:solidFill>
              <a:latin typeface="Calibri"/>
            </a:endParaRPr>
          </a:p>
          <a:p>
            <a:pPr defTabSz="609630"/>
            <a:endParaRPr lang="en-CA" sz="20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322032" y="1288650"/>
            <a:ext cx="4302602" cy="4311775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1979342" y="2623800"/>
            <a:ext cx="2987982" cy="750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609630">
              <a:lnSpc>
                <a:spcPts val="6400"/>
              </a:lnSpc>
            </a:pPr>
            <a:r>
              <a:rPr lang="en-US" sz="4000" spc="-53" dirty="0">
                <a:solidFill>
                  <a:srgbClr val="FFFFFF"/>
                </a:solidFill>
                <a:latin typeface="Calibri"/>
              </a:rPr>
              <a:t>Project Recap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096000" y="5463797"/>
            <a:ext cx="2363672" cy="2246868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CA" sz="1200"/>
              </a:p>
            </p:txBody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215012" y="0"/>
            <a:ext cx="6642988" cy="6858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pPr algn="ctr">
              <a:lnSpc>
                <a:spcPts val="6400"/>
              </a:lnSpc>
            </a:pPr>
            <a:endParaRPr lang="en-US" sz="1200" spc="-53" dirty="0">
              <a:solidFill>
                <a:srgbClr val="000000"/>
              </a:solidFill>
              <a:latin typeface="Graphik Regular" panose="020B0503030202060203" pitchFamily="34" charset="0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-97519" y="270769"/>
            <a:ext cx="1502533" cy="6316462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865792" y="976372"/>
            <a:ext cx="2292409" cy="2198067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sz="1200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0657511" y="-707565"/>
            <a:ext cx="2363672" cy="2246868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CA" sz="1200"/>
              </a:p>
            </p:txBody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7338323" y="685800"/>
            <a:ext cx="4167877" cy="54864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2046492" y="1539302"/>
            <a:ext cx="3857913" cy="750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400"/>
              </a:lnSpc>
            </a:pPr>
            <a:r>
              <a:rPr lang="en-US" sz="4000" spc="-53" dirty="0">
                <a:solidFill>
                  <a:srgbClr val="FFFFFF"/>
                </a:solidFill>
                <a:latin typeface="+mj-lt"/>
              </a:rPr>
              <a:t>Problem</a:t>
            </a:r>
          </a:p>
        </p:txBody>
      </p:sp>
      <p:sp>
        <p:nvSpPr>
          <p:cNvPr id="22" name="AutoShape 31">
            <a:extLst>
              <a:ext uri="{FF2B5EF4-FFF2-40B4-BE49-F238E27FC236}">
                <a16:creationId xmlns:a16="http://schemas.microsoft.com/office/drawing/2014/main" id="{324952F6-DC2F-28CF-F6CD-C8993918EE08}"/>
              </a:ext>
            </a:extLst>
          </p:cNvPr>
          <p:cNvSpPr/>
          <p:nvPr/>
        </p:nvSpPr>
        <p:spPr>
          <a:xfrm>
            <a:off x="1502533" y="3548174"/>
            <a:ext cx="4915504" cy="1714745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marL="304815" indent="-304815">
              <a:buFont typeface="Arial" panose="020B0604020202020204" pitchFamily="34" charset="0"/>
              <a:buChar char="•"/>
            </a:pPr>
            <a:r>
              <a:rPr lang="en-CA" sz="2000" dirty="0"/>
              <a:t>Social Buzz is unable to </a:t>
            </a:r>
            <a:r>
              <a:rPr lang="en-US" sz="2000" dirty="0"/>
              <a:t>categorize the best top 5 categories due to massive data set traffic,</a:t>
            </a:r>
            <a:r>
              <a:rPr lang="en-CA" sz="2000" dirty="0"/>
              <a:t> which is unstructured in nature. </a:t>
            </a:r>
          </a:p>
          <a:p>
            <a:pPr marL="304815" indent="-304815">
              <a:buFont typeface="Arial" panose="020B0604020202020204" pitchFamily="34" charset="0"/>
              <a:buChar char="•"/>
            </a:pPr>
            <a:r>
              <a:rPr lang="en-CA" sz="2000" dirty="0"/>
              <a:t>They don’t have any better tools to handle the problems or to manage the data.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37816" y="270769"/>
            <a:ext cx="6626562" cy="6316462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1407164" y="1217019"/>
            <a:ext cx="4500543" cy="4423963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CA" sz="1200"/>
          </a:p>
        </p:txBody>
      </p:sp>
      <p:sp>
        <p:nvSpPr>
          <p:cNvPr id="31" name="TextBox 31"/>
          <p:cNvSpPr txBox="1"/>
          <p:nvPr/>
        </p:nvSpPr>
        <p:spPr>
          <a:xfrm>
            <a:off x="1780339" y="2221200"/>
            <a:ext cx="3741515" cy="1571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4000" spc="-53" dirty="0">
                <a:solidFill>
                  <a:srgbClr val="000000"/>
                </a:solidFill>
                <a:latin typeface="+mj-lt"/>
              </a:rPr>
              <a:t>The Analytics team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ACA2823-1026-5DCD-4C94-0AD9FD5F2085}"/>
              </a:ext>
            </a:extLst>
          </p:cNvPr>
          <p:cNvSpPr txBox="1"/>
          <p:nvPr/>
        </p:nvSpPr>
        <p:spPr>
          <a:xfrm>
            <a:off x="6859648" y="733773"/>
            <a:ext cx="6096000" cy="12208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3334" spc="-53" dirty="0">
                <a:solidFill>
                  <a:srgbClr val="000000"/>
                </a:solidFill>
                <a:latin typeface="+mj-lt"/>
              </a:rPr>
              <a:t>Andrew Fleming</a:t>
            </a:r>
          </a:p>
          <a:p>
            <a:pPr algn="ctr"/>
            <a:r>
              <a:rPr lang="en-US" sz="2000" spc="-53" dirty="0">
                <a:solidFill>
                  <a:srgbClr val="000000"/>
                </a:solidFill>
                <a:latin typeface="+mj-lt"/>
              </a:rPr>
              <a:t>(Chief Technical Architect)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495A6B6-8824-1B15-147D-2AB9A80B4C04}"/>
              </a:ext>
            </a:extLst>
          </p:cNvPr>
          <p:cNvSpPr txBox="1"/>
          <p:nvPr/>
        </p:nvSpPr>
        <p:spPr>
          <a:xfrm>
            <a:off x="6848180" y="2329327"/>
            <a:ext cx="6096000" cy="12208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3334" spc="-53" dirty="0">
                <a:solidFill>
                  <a:srgbClr val="000000"/>
                </a:solidFill>
                <a:latin typeface="+mj-lt"/>
              </a:rPr>
              <a:t>Marcus </a:t>
            </a:r>
            <a:r>
              <a:rPr lang="en-US" sz="3334" spc="-53" dirty="0" err="1">
                <a:solidFill>
                  <a:srgbClr val="000000"/>
                </a:solidFill>
                <a:latin typeface="+mj-lt"/>
              </a:rPr>
              <a:t>Rompton</a:t>
            </a:r>
            <a:endParaRPr lang="en-US" sz="3334" spc="-53" dirty="0">
              <a:solidFill>
                <a:srgbClr val="000000"/>
              </a:solidFill>
              <a:latin typeface="+mj-lt"/>
            </a:endParaRPr>
          </a:p>
          <a:p>
            <a:pPr algn="ctr"/>
            <a:r>
              <a:rPr lang="en-US" sz="2000" spc="-53" dirty="0">
                <a:solidFill>
                  <a:srgbClr val="000000"/>
                </a:solidFill>
                <a:latin typeface="+mj-lt"/>
              </a:rPr>
              <a:t>(Senior Principle)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6F9B58-7D3F-B371-FF3B-78F8FA384B64}"/>
              </a:ext>
            </a:extLst>
          </p:cNvPr>
          <p:cNvSpPr txBox="1"/>
          <p:nvPr/>
        </p:nvSpPr>
        <p:spPr>
          <a:xfrm>
            <a:off x="6859648" y="3847855"/>
            <a:ext cx="6096000" cy="12208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3334" spc="-53" dirty="0">
                <a:solidFill>
                  <a:srgbClr val="000000"/>
                </a:solidFill>
                <a:latin typeface="+mj-lt"/>
              </a:rPr>
              <a:t>Sahil C Dhiman</a:t>
            </a:r>
          </a:p>
          <a:p>
            <a:pPr algn="ctr"/>
            <a:r>
              <a:rPr lang="en-US" sz="2000" spc="-53" dirty="0">
                <a:solidFill>
                  <a:srgbClr val="000000"/>
                </a:solidFill>
                <a:latin typeface="+mj-lt"/>
              </a:rPr>
              <a:t>(Data Analyst)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6864" y="270769"/>
            <a:ext cx="6695023" cy="6316462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268928" y="685261"/>
            <a:ext cx="1236641" cy="1187499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pPr defTabSz="609630"/>
                <a:endParaRPr lang="en-CA" sz="120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2505836" y="1759987"/>
            <a:ext cx="1236641" cy="1187499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pPr defTabSz="609630"/>
                <a:endParaRPr lang="en-CA" sz="120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3742745" y="2834712"/>
            <a:ext cx="1236641" cy="1187499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pPr defTabSz="609630"/>
                <a:endParaRPr lang="en-CA" sz="120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4979654" y="3909437"/>
            <a:ext cx="1236641" cy="1187499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pPr defTabSz="609630"/>
                <a:endParaRPr lang="en-CA" sz="120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7111879" y="685800"/>
            <a:ext cx="4428363" cy="750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 defTabSz="609630">
              <a:lnSpc>
                <a:spcPts val="6400"/>
              </a:lnSpc>
            </a:pPr>
            <a:r>
              <a:rPr lang="en-US" sz="4000" spc="-53" dirty="0">
                <a:solidFill>
                  <a:srgbClr val="FFFFFF"/>
                </a:solidFill>
                <a:latin typeface="Calibri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753963" y="914906"/>
            <a:ext cx="819658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defTabSz="609630">
              <a:lnSpc>
                <a:spcPts val="4795"/>
              </a:lnSpc>
            </a:pPr>
            <a:r>
              <a:rPr lang="en-US" sz="4795" spc="-427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3023098" y="1989362"/>
            <a:ext cx="819658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defTabSz="609630">
              <a:lnSpc>
                <a:spcPts val="4795"/>
              </a:lnSpc>
            </a:pPr>
            <a:r>
              <a:rPr lang="en-US" sz="4795" spc="-427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5462587" y="4136511"/>
            <a:ext cx="819658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defTabSz="609630">
              <a:lnSpc>
                <a:spcPts val="4795"/>
              </a:lnSpc>
            </a:pPr>
            <a:r>
              <a:rPr lang="en-US" sz="4795" spc="-427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4264500" y="3070168"/>
            <a:ext cx="819658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defTabSz="609630">
              <a:lnSpc>
                <a:spcPts val="4795"/>
              </a:lnSpc>
            </a:pPr>
            <a:r>
              <a:rPr lang="en-US" sz="4795" spc="-427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AutoShape 31">
            <a:extLst>
              <a:ext uri="{FF2B5EF4-FFF2-40B4-BE49-F238E27FC236}">
                <a16:creationId xmlns:a16="http://schemas.microsoft.com/office/drawing/2014/main" id="{1AA94F0A-647D-9533-E204-C89DB114EFD7}"/>
              </a:ext>
            </a:extLst>
          </p:cNvPr>
          <p:cNvSpPr/>
          <p:nvPr/>
        </p:nvSpPr>
        <p:spPr>
          <a:xfrm>
            <a:off x="2682867" y="595004"/>
            <a:ext cx="4497063" cy="1015575"/>
          </a:xfrm>
          <a:prstGeom prst="rect">
            <a:avLst/>
          </a:prstGeom>
          <a:solidFill>
            <a:schemeClr val="bg1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04815" indent="-304815" algn="just" defTabSz="609630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prstClr val="black"/>
                </a:solidFill>
                <a:latin typeface="Calibri"/>
              </a:rPr>
              <a:t>Referred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to elicit documents to understand the underlying problems</a:t>
            </a:r>
            <a:r>
              <a:rPr lang="en-CA" sz="2000" dirty="0">
                <a:solidFill>
                  <a:prstClr val="black"/>
                </a:solidFill>
                <a:latin typeface="Calibri"/>
              </a:rPr>
              <a:t>. </a:t>
            </a:r>
          </a:p>
        </p:txBody>
      </p:sp>
      <p:sp>
        <p:nvSpPr>
          <p:cNvPr id="40" name="AutoShape 31">
            <a:extLst>
              <a:ext uri="{FF2B5EF4-FFF2-40B4-BE49-F238E27FC236}">
                <a16:creationId xmlns:a16="http://schemas.microsoft.com/office/drawing/2014/main" id="{18B1B1EC-4384-B2B5-473B-E9BB111F133E}"/>
              </a:ext>
            </a:extLst>
          </p:cNvPr>
          <p:cNvSpPr/>
          <p:nvPr/>
        </p:nvSpPr>
        <p:spPr>
          <a:xfrm>
            <a:off x="4122011" y="1750417"/>
            <a:ext cx="4497063" cy="1015575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marL="304815" indent="-304815" algn="just" defTabSz="609630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prstClr val="black"/>
                </a:solidFill>
                <a:latin typeface="Calibri"/>
              </a:rPr>
              <a:t>Collected the provided data and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identified some flaws; performed data cleaning</a:t>
            </a:r>
            <a:endParaRPr lang="en-CA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AutoShape 31">
            <a:extLst>
              <a:ext uri="{FF2B5EF4-FFF2-40B4-BE49-F238E27FC236}">
                <a16:creationId xmlns:a16="http://schemas.microsoft.com/office/drawing/2014/main" id="{80C21C7C-0C2E-7A7D-82B5-1D489FBFA190}"/>
              </a:ext>
            </a:extLst>
          </p:cNvPr>
          <p:cNvSpPr/>
          <p:nvPr/>
        </p:nvSpPr>
        <p:spPr>
          <a:xfrm>
            <a:off x="5245046" y="2905831"/>
            <a:ext cx="4254554" cy="910666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marL="304815" indent="-304815" defTabSz="609630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prstClr val="black"/>
                </a:solidFill>
                <a:latin typeface="Calibri"/>
              </a:rPr>
              <a:t>Data modeling and Data analysis  </a:t>
            </a:r>
          </a:p>
        </p:txBody>
      </p:sp>
      <p:sp>
        <p:nvSpPr>
          <p:cNvPr id="42" name="AutoShape 31">
            <a:extLst>
              <a:ext uri="{FF2B5EF4-FFF2-40B4-BE49-F238E27FC236}">
                <a16:creationId xmlns:a16="http://schemas.microsoft.com/office/drawing/2014/main" id="{3A79A164-F192-08CF-E8F8-0937FC770857}"/>
              </a:ext>
            </a:extLst>
          </p:cNvPr>
          <p:cNvSpPr/>
          <p:nvPr/>
        </p:nvSpPr>
        <p:spPr>
          <a:xfrm>
            <a:off x="6552489" y="3963970"/>
            <a:ext cx="4497063" cy="997278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marL="304815" indent="-304815" defTabSz="609630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prstClr val="black"/>
                </a:solidFill>
                <a:latin typeface="Calibri"/>
              </a:rPr>
              <a:t>Identified the top 5 categories of content grouped by their respective scores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418107" y="4320537"/>
            <a:ext cx="1981479" cy="587839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685800" y="573944"/>
            <a:ext cx="3090753" cy="750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defTabSz="609630">
              <a:lnSpc>
                <a:spcPts val="6400"/>
              </a:lnSpc>
            </a:pPr>
            <a:r>
              <a:rPr lang="en-US" sz="4000" spc="-53" dirty="0">
                <a:solidFill>
                  <a:srgbClr val="000000"/>
                </a:solidFill>
                <a:latin typeface="Calibri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344742" y="5207001"/>
            <a:ext cx="11502517" cy="134471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4848123" y="4320206"/>
            <a:ext cx="1981479" cy="587839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8446895" y="4320206"/>
            <a:ext cx="1981479" cy="587839"/>
          </a:xfrm>
          <a:prstGeom prst="rect">
            <a:avLst/>
          </a:prstGeom>
        </p:spPr>
      </p:pic>
      <p:sp>
        <p:nvSpPr>
          <p:cNvPr id="14" name="AutoShape 31">
            <a:extLst>
              <a:ext uri="{FF2B5EF4-FFF2-40B4-BE49-F238E27FC236}">
                <a16:creationId xmlns:a16="http://schemas.microsoft.com/office/drawing/2014/main" id="{3DB31161-2F8E-E8B2-8DA5-2A2A4DAAA30C}"/>
              </a:ext>
            </a:extLst>
          </p:cNvPr>
          <p:cNvSpPr/>
          <p:nvPr/>
        </p:nvSpPr>
        <p:spPr>
          <a:xfrm>
            <a:off x="644169" y="2038824"/>
            <a:ext cx="3470631" cy="1983090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marL="304815" indent="-304815" defTabSz="609630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prstClr val="black"/>
                </a:solidFill>
                <a:latin typeface="Calibri"/>
              </a:rPr>
              <a:t>Based on research and analysis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the familiar trendline follows is that the </a:t>
            </a:r>
            <a:r>
              <a:rPr lang="en-CA" sz="2000" dirty="0">
                <a:solidFill>
                  <a:prstClr val="black"/>
                </a:solidFill>
                <a:latin typeface="Calibri"/>
              </a:rPr>
              <a:t>sum exists between 50000 – 60000 scores for each category.  </a:t>
            </a:r>
          </a:p>
        </p:txBody>
      </p:sp>
      <p:sp>
        <p:nvSpPr>
          <p:cNvPr id="15" name="AutoShape 31">
            <a:extLst>
              <a:ext uri="{FF2B5EF4-FFF2-40B4-BE49-F238E27FC236}">
                <a16:creationId xmlns:a16="http://schemas.microsoft.com/office/drawing/2014/main" id="{094C010F-0549-B21B-5E9D-087BBAB1BCB1}"/>
              </a:ext>
            </a:extLst>
          </p:cNvPr>
          <p:cNvSpPr/>
          <p:nvPr/>
        </p:nvSpPr>
        <p:spPr>
          <a:xfrm>
            <a:off x="4301466" y="2038161"/>
            <a:ext cx="3470631" cy="1983090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marL="304815" indent="-304815" defTabSz="609630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prstClr val="black"/>
                </a:solidFill>
                <a:latin typeface="Calibri"/>
              </a:rPr>
              <a:t>It is interesting to see cooking and travel content have nearly 59174 and 59358 scores respectively which is more than the contents like studying</a:t>
            </a:r>
          </a:p>
        </p:txBody>
      </p:sp>
      <p:sp>
        <p:nvSpPr>
          <p:cNvPr id="16" name="AutoShape 31">
            <a:extLst>
              <a:ext uri="{FF2B5EF4-FFF2-40B4-BE49-F238E27FC236}">
                <a16:creationId xmlns:a16="http://schemas.microsoft.com/office/drawing/2014/main" id="{1D2240D2-1D0B-7C13-E04D-0E61261387D3}"/>
              </a:ext>
            </a:extLst>
          </p:cNvPr>
          <p:cNvSpPr/>
          <p:nvPr/>
        </p:nvSpPr>
        <p:spPr>
          <a:xfrm>
            <a:off x="8077200" y="1957952"/>
            <a:ext cx="3470631" cy="2063299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marL="304815" indent="-304815" defTabSz="609630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prstClr val="black"/>
                </a:solidFill>
                <a:latin typeface="Calibri"/>
              </a:rPr>
              <a:t>Nevertheless, Categories like Animals, science, healthy eating, technology and food made their mark under top category following descending order mentioned above.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70142" y="6327324"/>
            <a:ext cx="11502517" cy="134471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652970" y="5876249"/>
            <a:ext cx="2363672" cy="2246868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pPr defTabSz="609630"/>
                <a:endParaRPr lang="en-CA" sz="120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437168" y="-473492"/>
            <a:ext cx="11502517" cy="134471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1590988" cy="6858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pPr defTabSz="609630"/>
            <a:endParaRPr lang="en-CA" sz="120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23" name="Group 23"/>
          <p:cNvGrpSpPr/>
          <p:nvPr/>
        </p:nvGrpSpPr>
        <p:grpSpPr>
          <a:xfrm>
            <a:off x="11010164" y="-1123434"/>
            <a:ext cx="2363672" cy="2246868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pPr defTabSz="609630"/>
                <a:endParaRPr lang="en-CA" sz="120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7" name="AutoShape 31">
            <a:extLst>
              <a:ext uri="{FF2B5EF4-FFF2-40B4-BE49-F238E27FC236}">
                <a16:creationId xmlns:a16="http://schemas.microsoft.com/office/drawing/2014/main" id="{ED9A40DC-EB82-B223-74EF-E3056A558B16}"/>
              </a:ext>
            </a:extLst>
          </p:cNvPr>
          <p:cNvSpPr/>
          <p:nvPr/>
        </p:nvSpPr>
        <p:spPr>
          <a:xfrm>
            <a:off x="1913024" y="1009307"/>
            <a:ext cx="9800521" cy="1037918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defTabSz="609630"/>
            <a:r>
              <a:rPr lang="en-CA" sz="4000" dirty="0">
                <a:solidFill>
                  <a:prstClr val="black"/>
                </a:solidFill>
                <a:latin typeface="Calibri"/>
              </a:rPr>
              <a:t>Bar Chart showing the total sum of each category</a:t>
            </a:r>
          </a:p>
        </p:txBody>
      </p:sp>
      <p:pic>
        <p:nvPicPr>
          <p:cNvPr id="31" name="Picture 30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52379617-7DB4-A8B8-837D-364106CC0C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693" y="2185304"/>
            <a:ext cx="6696695" cy="39909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70142" y="6327324"/>
            <a:ext cx="11502517" cy="134471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652970" y="5876249"/>
            <a:ext cx="2363672" cy="2246868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pPr defTabSz="609630"/>
                <a:endParaRPr lang="en-CA" sz="120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437168" y="-823588"/>
            <a:ext cx="11502517" cy="134471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1590988" cy="6858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pPr defTabSz="609630"/>
            <a:endParaRPr lang="en-CA" sz="120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23" name="Group 23"/>
          <p:cNvGrpSpPr/>
          <p:nvPr/>
        </p:nvGrpSpPr>
        <p:grpSpPr>
          <a:xfrm>
            <a:off x="11010164" y="-1123434"/>
            <a:ext cx="2363672" cy="2246868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pPr defTabSz="609630"/>
                <a:endParaRPr lang="en-CA" sz="120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 descr="A graph with blue lines and white text&#10;&#10;Description automatically generated">
            <a:extLst>
              <a:ext uri="{FF2B5EF4-FFF2-40B4-BE49-F238E27FC236}">
                <a16:creationId xmlns:a16="http://schemas.microsoft.com/office/drawing/2014/main" id="{DC30AB1F-CF79-721D-E6C5-86B2848BE2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829" y="2211645"/>
            <a:ext cx="5164063" cy="3016023"/>
          </a:xfrm>
          <a:prstGeom prst="rect">
            <a:avLst/>
          </a:prstGeom>
        </p:spPr>
      </p:pic>
      <p:pic>
        <p:nvPicPr>
          <p:cNvPr id="29" name="Picture 28" descr="A pie chart with different colored circles&#10;&#10;Description automatically generated">
            <a:extLst>
              <a:ext uri="{FF2B5EF4-FFF2-40B4-BE49-F238E27FC236}">
                <a16:creationId xmlns:a16="http://schemas.microsoft.com/office/drawing/2014/main" id="{2045ACB6-2A79-109A-54AB-DA3E6CFF01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530" y="2211645"/>
            <a:ext cx="4640449" cy="262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340</Words>
  <Application>Microsoft Office PowerPoint</Application>
  <PresentationFormat>Widescreen</PresentationFormat>
  <Paragraphs>64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Arial</vt:lpstr>
      <vt:lpstr>Calibri</vt:lpstr>
      <vt:lpstr>Clear Sans Regular Bold</vt:lpstr>
      <vt:lpstr>Graphik Regular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directorsahil007@gmail.com</dc:creator>
  <cp:lastModifiedBy>directorsahil007@gmail.com</cp:lastModifiedBy>
  <cp:revision>1</cp:revision>
  <dcterms:created xsi:type="dcterms:W3CDTF">2024-01-02T21:47:58Z</dcterms:created>
  <dcterms:modified xsi:type="dcterms:W3CDTF">2024-01-02T23:54:29Z</dcterms:modified>
</cp:coreProperties>
</file>