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12"/>
  </p:notesMasterIdLst>
  <p:sldIdLst>
    <p:sldId id="256" r:id="rId2"/>
    <p:sldId id="258" r:id="rId3"/>
    <p:sldId id="257"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A073F-D762-45A4-8EA9-3E4C8F7C50A0}" v="15" dt="2024-04-09T02:42:00.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Dhiman" userId="d6f93557e2bd4b3b" providerId="LiveId" clId="{012A073F-D762-45A4-8EA9-3E4C8F7C50A0}"/>
    <pc:docChg chg="undo custSel addSld modSld">
      <pc:chgData name="Sahil Dhiman" userId="d6f93557e2bd4b3b" providerId="LiveId" clId="{012A073F-D762-45A4-8EA9-3E4C8F7C50A0}" dt="2024-04-09T02:43:39.376" v="2863" actId="1076"/>
      <pc:docMkLst>
        <pc:docMk/>
      </pc:docMkLst>
      <pc:sldChg chg="addSp delSp modSp mod">
        <pc:chgData name="Sahil Dhiman" userId="d6f93557e2bd4b3b" providerId="LiveId" clId="{012A073F-D762-45A4-8EA9-3E4C8F7C50A0}" dt="2024-04-09T02:43:39.376" v="2863" actId="1076"/>
        <pc:sldMkLst>
          <pc:docMk/>
          <pc:sldMk cId="2671269471" sldId="256"/>
        </pc:sldMkLst>
        <pc:spChg chg="add del mod">
          <ac:chgData name="Sahil Dhiman" userId="d6f93557e2bd4b3b" providerId="LiveId" clId="{012A073F-D762-45A4-8EA9-3E4C8F7C50A0}" dt="2024-04-09T02:41:41.586" v="2780" actId="21"/>
          <ac:spMkLst>
            <pc:docMk/>
            <pc:sldMk cId="2671269471" sldId="256"/>
            <ac:spMk id="7" creationId="{5209D18A-866C-ABA3-510B-8054A3A58753}"/>
          </ac:spMkLst>
        </pc:spChg>
        <pc:spChg chg="add mod">
          <ac:chgData name="Sahil Dhiman" userId="d6f93557e2bd4b3b" providerId="LiveId" clId="{012A073F-D762-45A4-8EA9-3E4C8F7C50A0}" dt="2024-04-09T02:43:39.376" v="2863" actId="1076"/>
          <ac:spMkLst>
            <pc:docMk/>
            <pc:sldMk cId="2671269471" sldId="256"/>
            <ac:spMk id="8" creationId="{48B69CAD-4206-C65A-34DE-668A7636EA91}"/>
          </ac:spMkLst>
        </pc:spChg>
        <pc:picChg chg="mod">
          <ac:chgData name="Sahil Dhiman" userId="d6f93557e2bd4b3b" providerId="LiveId" clId="{012A073F-D762-45A4-8EA9-3E4C8F7C50A0}" dt="2024-04-09T02:41:12.655" v="2778" actId="1076"/>
          <ac:picMkLst>
            <pc:docMk/>
            <pc:sldMk cId="2671269471" sldId="256"/>
            <ac:picMk id="6" creationId="{6377906D-DF38-6EF6-1EAB-BBE303A66289}"/>
          </ac:picMkLst>
        </pc:picChg>
      </pc:sldChg>
      <pc:sldChg chg="addSp delSp modSp mod">
        <pc:chgData name="Sahil Dhiman" userId="d6f93557e2bd4b3b" providerId="LiveId" clId="{012A073F-D762-45A4-8EA9-3E4C8F7C50A0}" dt="2024-04-09T02:40:58.044" v="2775" actId="478"/>
        <pc:sldMkLst>
          <pc:docMk/>
          <pc:sldMk cId="891858563" sldId="258"/>
        </pc:sldMkLst>
        <pc:picChg chg="add del mod">
          <ac:chgData name="Sahil Dhiman" userId="d6f93557e2bd4b3b" providerId="LiveId" clId="{012A073F-D762-45A4-8EA9-3E4C8F7C50A0}" dt="2024-04-09T02:40:58.044" v="2775" actId="478"/>
          <ac:picMkLst>
            <pc:docMk/>
            <pc:sldMk cId="891858563" sldId="258"/>
            <ac:picMk id="4" creationId="{A6861C83-0911-620A-2C95-E334C32947FA}"/>
          </ac:picMkLst>
        </pc:picChg>
      </pc:sldChg>
      <pc:sldChg chg="modSp new mod">
        <pc:chgData name="Sahil Dhiman" userId="d6f93557e2bd4b3b" providerId="LiveId" clId="{012A073F-D762-45A4-8EA9-3E4C8F7C50A0}" dt="2024-04-09T02:17:29.725" v="882"/>
        <pc:sldMkLst>
          <pc:docMk/>
          <pc:sldMk cId="1822565881" sldId="261"/>
        </pc:sldMkLst>
        <pc:spChg chg="mod">
          <ac:chgData name="Sahil Dhiman" userId="d6f93557e2bd4b3b" providerId="LiveId" clId="{012A073F-D762-45A4-8EA9-3E4C8F7C50A0}" dt="2024-04-09T02:08:52.776" v="824" actId="20577"/>
          <ac:spMkLst>
            <pc:docMk/>
            <pc:sldMk cId="1822565881" sldId="261"/>
            <ac:spMk id="2" creationId="{DEECF23F-27DB-3F11-42A5-579C32A6D976}"/>
          </ac:spMkLst>
        </pc:spChg>
        <pc:spChg chg="mod">
          <ac:chgData name="Sahil Dhiman" userId="d6f93557e2bd4b3b" providerId="LiveId" clId="{012A073F-D762-45A4-8EA9-3E4C8F7C50A0}" dt="2024-04-09T02:08:32.407" v="814" actId="20577"/>
          <ac:spMkLst>
            <pc:docMk/>
            <pc:sldMk cId="1822565881" sldId="261"/>
            <ac:spMk id="3" creationId="{2B0A10C3-7C75-62A4-9C23-1ED2A19C086C}"/>
          </ac:spMkLst>
        </pc:spChg>
        <pc:spChg chg="mod">
          <ac:chgData name="Sahil Dhiman" userId="d6f93557e2bd4b3b" providerId="LiveId" clId="{012A073F-D762-45A4-8EA9-3E4C8F7C50A0}" dt="2024-04-09T02:17:25.162" v="881"/>
          <ac:spMkLst>
            <pc:docMk/>
            <pc:sldMk cId="1822565881" sldId="261"/>
            <ac:spMk id="5" creationId="{066B4A62-4069-60BE-F1A8-F5CA85D75EFA}"/>
          </ac:spMkLst>
        </pc:spChg>
        <pc:spChg chg="mod">
          <ac:chgData name="Sahil Dhiman" userId="d6f93557e2bd4b3b" providerId="LiveId" clId="{012A073F-D762-45A4-8EA9-3E4C8F7C50A0}" dt="2024-04-09T02:17:25.162" v="881"/>
          <ac:spMkLst>
            <pc:docMk/>
            <pc:sldMk cId="1822565881" sldId="261"/>
            <ac:spMk id="6" creationId="{B7A80355-24E7-ADF2-25CC-C710AE6616DD}"/>
          </ac:spMkLst>
        </pc:spChg>
        <pc:spChg chg="mod">
          <ac:chgData name="Sahil Dhiman" userId="d6f93557e2bd4b3b" providerId="LiveId" clId="{012A073F-D762-45A4-8EA9-3E4C8F7C50A0}" dt="2024-04-09T02:17:29.725" v="882"/>
          <ac:spMkLst>
            <pc:docMk/>
            <pc:sldMk cId="1822565881" sldId="261"/>
            <ac:spMk id="14" creationId="{DA8CAA7A-9BCD-581B-22A3-ADDFE2A07657}"/>
          </ac:spMkLst>
        </pc:spChg>
        <pc:spChg chg="mod">
          <ac:chgData name="Sahil Dhiman" userId="d6f93557e2bd4b3b" providerId="LiveId" clId="{012A073F-D762-45A4-8EA9-3E4C8F7C50A0}" dt="2024-04-09T02:17:29.725" v="882"/>
          <ac:spMkLst>
            <pc:docMk/>
            <pc:sldMk cId="1822565881" sldId="261"/>
            <ac:spMk id="15" creationId="{5FB43FCD-4E5C-6E96-D278-16CBF05A6258}"/>
          </ac:spMkLst>
        </pc:spChg>
      </pc:sldChg>
      <pc:sldChg chg="addSp delSp modSp new mod">
        <pc:chgData name="Sahil Dhiman" userId="d6f93557e2bd4b3b" providerId="LiveId" clId="{012A073F-D762-45A4-8EA9-3E4C8F7C50A0}" dt="2024-04-09T02:33:44.560" v="2005" actId="20577"/>
        <pc:sldMkLst>
          <pc:docMk/>
          <pc:sldMk cId="3728429162" sldId="262"/>
        </pc:sldMkLst>
        <pc:spChg chg="mod">
          <ac:chgData name="Sahil Dhiman" userId="d6f93557e2bd4b3b" providerId="LiveId" clId="{012A073F-D762-45A4-8EA9-3E4C8F7C50A0}" dt="2024-04-09T02:21:18.508" v="1303" actId="114"/>
          <ac:spMkLst>
            <pc:docMk/>
            <pc:sldMk cId="3728429162" sldId="262"/>
            <ac:spMk id="2" creationId="{AA339AD6-42DC-13D7-7169-B676DE82A6EA}"/>
          </ac:spMkLst>
        </pc:spChg>
        <pc:spChg chg="del">
          <ac:chgData name="Sahil Dhiman" userId="d6f93557e2bd4b3b" providerId="LiveId" clId="{012A073F-D762-45A4-8EA9-3E4C8F7C50A0}" dt="2024-04-09T02:10:22.076" v="878" actId="931"/>
          <ac:spMkLst>
            <pc:docMk/>
            <pc:sldMk cId="3728429162" sldId="262"/>
            <ac:spMk id="3" creationId="{03AA4EA7-183D-0919-301A-4D70CECCA495}"/>
          </ac:spMkLst>
        </pc:spChg>
        <pc:spChg chg="add mod">
          <ac:chgData name="Sahil Dhiman" userId="d6f93557e2bd4b3b" providerId="LiveId" clId="{012A073F-D762-45A4-8EA9-3E4C8F7C50A0}" dt="2024-04-09T02:33:44.560" v="2005" actId="20577"/>
          <ac:spMkLst>
            <pc:docMk/>
            <pc:sldMk cId="3728429162" sldId="262"/>
            <ac:spMk id="7" creationId="{C23964DB-88F3-AF5B-9E31-D27770122A02}"/>
          </ac:spMkLst>
        </pc:spChg>
        <pc:picChg chg="add del mod">
          <ac:chgData name="Sahil Dhiman" userId="d6f93557e2bd4b3b" providerId="LiveId" clId="{012A073F-D762-45A4-8EA9-3E4C8F7C50A0}" dt="2024-04-09T02:21:05.310" v="1276" actId="478"/>
          <ac:picMkLst>
            <pc:docMk/>
            <pc:sldMk cId="3728429162" sldId="262"/>
            <ac:picMk id="5" creationId="{0BA2925D-A225-5B21-AC79-F9E01354F25C}"/>
          </ac:picMkLst>
        </pc:picChg>
      </pc:sldChg>
      <pc:sldChg chg="addSp delSp modSp new mod">
        <pc:chgData name="Sahil Dhiman" userId="d6f93557e2bd4b3b" providerId="LiveId" clId="{012A073F-D762-45A4-8EA9-3E4C8F7C50A0}" dt="2024-04-09T02:20:40.830" v="1275" actId="20577"/>
        <pc:sldMkLst>
          <pc:docMk/>
          <pc:sldMk cId="2689251926" sldId="263"/>
        </pc:sldMkLst>
        <pc:spChg chg="add mod">
          <ac:chgData name="Sahil Dhiman" userId="d6f93557e2bd4b3b" providerId="LiveId" clId="{012A073F-D762-45A4-8EA9-3E4C8F7C50A0}" dt="2024-04-09T02:17:39.646" v="884"/>
          <ac:spMkLst>
            <pc:docMk/>
            <pc:sldMk cId="2689251926" sldId="263"/>
            <ac:spMk id="4" creationId="{8147481E-0FE5-56AB-EC77-2D90BE1FE3EE}"/>
          </ac:spMkLst>
        </pc:spChg>
        <pc:spChg chg="add mod">
          <ac:chgData name="Sahil Dhiman" userId="d6f93557e2bd4b3b" providerId="LiveId" clId="{012A073F-D762-45A4-8EA9-3E4C8F7C50A0}" dt="2024-04-09T02:18:19.445" v="913"/>
          <ac:spMkLst>
            <pc:docMk/>
            <pc:sldMk cId="2689251926" sldId="263"/>
            <ac:spMk id="5" creationId="{B4B11E19-3BCA-C6C7-BF94-791B3F87BD7D}"/>
          </ac:spMkLst>
        </pc:spChg>
        <pc:spChg chg="add mod">
          <ac:chgData name="Sahil Dhiman" userId="d6f93557e2bd4b3b" providerId="LiveId" clId="{012A073F-D762-45A4-8EA9-3E4C8F7C50A0}" dt="2024-04-09T02:20:40.830" v="1275" actId="20577"/>
          <ac:spMkLst>
            <pc:docMk/>
            <pc:sldMk cId="2689251926" sldId="263"/>
            <ac:spMk id="6" creationId="{4D2B8031-4B94-FA98-CAD4-3F256766BF05}"/>
          </ac:spMkLst>
        </pc:spChg>
        <pc:spChg chg="mod">
          <ac:chgData name="Sahil Dhiman" userId="d6f93557e2bd4b3b" providerId="LiveId" clId="{012A073F-D762-45A4-8EA9-3E4C8F7C50A0}" dt="2024-04-09T02:17:39.646" v="884"/>
          <ac:spMkLst>
            <pc:docMk/>
            <pc:sldMk cId="2689251926" sldId="263"/>
            <ac:spMk id="10" creationId="{B1EE023A-0E2C-42C4-7D91-4B29DB03BB7E}"/>
          </ac:spMkLst>
        </pc:spChg>
        <pc:grpChg chg="add mod">
          <ac:chgData name="Sahil Dhiman" userId="d6f93557e2bd4b3b" providerId="LiveId" clId="{012A073F-D762-45A4-8EA9-3E4C8F7C50A0}" dt="2024-04-09T02:17:39.646" v="884"/>
          <ac:grpSpMkLst>
            <pc:docMk/>
            <pc:sldMk cId="2689251926" sldId="263"/>
            <ac:grpSpMk id="8" creationId="{DD86DCAA-A38D-FD80-3781-3F123566CBA4}"/>
          </ac:grpSpMkLst>
        </pc:grpChg>
        <pc:grpChg chg="mod">
          <ac:chgData name="Sahil Dhiman" userId="d6f93557e2bd4b3b" providerId="LiveId" clId="{012A073F-D762-45A4-8EA9-3E4C8F7C50A0}" dt="2024-04-09T02:17:39.646" v="884"/>
          <ac:grpSpMkLst>
            <pc:docMk/>
            <pc:sldMk cId="2689251926" sldId="263"/>
            <ac:grpSpMk id="9" creationId="{096F900D-9961-80B3-E85F-AD386E0F428A}"/>
          </ac:grpSpMkLst>
        </pc:grpChg>
        <pc:picChg chg="add del mod">
          <ac:chgData name="Sahil Dhiman" userId="d6f93557e2bd4b3b" providerId="LiveId" clId="{012A073F-D762-45A4-8EA9-3E4C8F7C50A0}" dt="2024-04-09T02:17:48.269" v="886" actId="21"/>
          <ac:picMkLst>
            <pc:docMk/>
            <pc:sldMk cId="2689251926" sldId="263"/>
            <ac:picMk id="7" creationId="{C8768D2B-6E45-5E0A-A7EB-5F407F74A134}"/>
          </ac:picMkLst>
        </pc:picChg>
        <pc:picChg chg="add mod">
          <ac:chgData name="Sahil Dhiman" userId="d6f93557e2bd4b3b" providerId="LiveId" clId="{012A073F-D762-45A4-8EA9-3E4C8F7C50A0}" dt="2024-04-09T02:17:58.938" v="891" actId="14100"/>
          <ac:picMkLst>
            <pc:docMk/>
            <pc:sldMk cId="2689251926" sldId="263"/>
            <ac:picMk id="13" creationId="{75CA5EE9-C285-60D5-FABE-4F6DDDBE9B4F}"/>
          </ac:picMkLst>
        </pc:picChg>
        <pc:cxnChg chg="mod">
          <ac:chgData name="Sahil Dhiman" userId="d6f93557e2bd4b3b" providerId="LiveId" clId="{012A073F-D762-45A4-8EA9-3E4C8F7C50A0}" dt="2024-04-09T02:17:39.646" v="884"/>
          <ac:cxnSpMkLst>
            <pc:docMk/>
            <pc:sldMk cId="2689251926" sldId="263"/>
            <ac:cxnSpMk id="11" creationId="{1562E079-2559-5BDD-5928-5D1B6292ACA2}"/>
          </ac:cxnSpMkLst>
        </pc:cxnChg>
        <pc:cxnChg chg="mod">
          <ac:chgData name="Sahil Dhiman" userId="d6f93557e2bd4b3b" providerId="LiveId" clId="{012A073F-D762-45A4-8EA9-3E4C8F7C50A0}" dt="2024-04-09T02:17:39.646" v="884"/>
          <ac:cxnSpMkLst>
            <pc:docMk/>
            <pc:sldMk cId="2689251926" sldId="263"/>
            <ac:cxnSpMk id="12" creationId="{0D2151F9-4823-6DE0-B6CB-D743A5FA9781}"/>
          </ac:cxnSpMkLst>
        </pc:cxnChg>
      </pc:sldChg>
      <pc:sldChg chg="addSp delSp modSp new mod setBg">
        <pc:chgData name="Sahil Dhiman" userId="d6f93557e2bd4b3b" providerId="LiveId" clId="{012A073F-D762-45A4-8EA9-3E4C8F7C50A0}" dt="2024-04-09T02:38:55.923" v="2752" actId="26606"/>
        <pc:sldMkLst>
          <pc:docMk/>
          <pc:sldMk cId="4234239900" sldId="264"/>
        </pc:sldMkLst>
        <pc:spChg chg="mod">
          <ac:chgData name="Sahil Dhiman" userId="d6f93557e2bd4b3b" providerId="LiveId" clId="{012A073F-D762-45A4-8EA9-3E4C8F7C50A0}" dt="2024-04-09T02:38:55.923" v="2752" actId="26606"/>
          <ac:spMkLst>
            <pc:docMk/>
            <pc:sldMk cId="4234239900" sldId="264"/>
            <ac:spMk id="2" creationId="{FE252002-7CC9-F65E-AD4C-F32EF10CA596}"/>
          </ac:spMkLst>
        </pc:spChg>
        <pc:spChg chg="del mod">
          <ac:chgData name="Sahil Dhiman" userId="d6f93557e2bd4b3b" providerId="LiveId" clId="{012A073F-D762-45A4-8EA9-3E4C8F7C50A0}" dt="2024-04-09T02:38:55.923" v="2752" actId="26606"/>
          <ac:spMkLst>
            <pc:docMk/>
            <pc:sldMk cId="4234239900" sldId="264"/>
            <ac:spMk id="3" creationId="{062F8835-BB3C-9CC3-0851-6E2DA25A5AE9}"/>
          </ac:spMkLst>
        </pc:spChg>
        <pc:spChg chg="add">
          <ac:chgData name="Sahil Dhiman" userId="d6f93557e2bd4b3b" providerId="LiveId" clId="{012A073F-D762-45A4-8EA9-3E4C8F7C50A0}" dt="2024-04-09T02:38:55.923" v="2752" actId="26606"/>
          <ac:spMkLst>
            <pc:docMk/>
            <pc:sldMk cId="4234239900" sldId="264"/>
            <ac:spMk id="9" creationId="{A1BBCB0E-D444-4662-99B6-968FADD997AF}"/>
          </ac:spMkLst>
        </pc:spChg>
        <pc:grpChg chg="add">
          <ac:chgData name="Sahil Dhiman" userId="d6f93557e2bd4b3b" providerId="LiveId" clId="{012A073F-D762-45A4-8EA9-3E4C8F7C50A0}" dt="2024-04-09T02:38:55.923" v="2752" actId="26606"/>
          <ac:grpSpMkLst>
            <pc:docMk/>
            <pc:sldMk cId="4234239900" sldId="264"/>
            <ac:grpSpMk id="11" creationId="{FABCF46B-3163-4E66-9BB3-AAC999794E59}"/>
          </ac:grpSpMkLst>
        </pc:grpChg>
        <pc:graphicFrameChg chg="add">
          <ac:chgData name="Sahil Dhiman" userId="d6f93557e2bd4b3b" providerId="LiveId" clId="{012A073F-D762-45A4-8EA9-3E4C8F7C50A0}" dt="2024-04-09T02:38:55.923" v="2752" actId="26606"/>
          <ac:graphicFrameMkLst>
            <pc:docMk/>
            <pc:sldMk cId="4234239900" sldId="264"/>
            <ac:graphicFrameMk id="5" creationId="{5CB1D506-28A3-2512-0E9D-30E02A0AF9D3}"/>
          </ac:graphicFrameMkLst>
        </pc:graphicFrameChg>
      </pc:sldChg>
      <pc:sldChg chg="addSp delSp modSp new mod setBg">
        <pc:chgData name="Sahil Dhiman" userId="d6f93557e2bd4b3b" providerId="LiveId" clId="{012A073F-D762-45A4-8EA9-3E4C8F7C50A0}" dt="2024-04-09T02:39:45.791" v="2773" actId="1076"/>
        <pc:sldMkLst>
          <pc:docMk/>
          <pc:sldMk cId="2109152611" sldId="265"/>
        </pc:sldMkLst>
        <pc:spChg chg="mod">
          <ac:chgData name="Sahil Dhiman" userId="d6f93557e2bd4b3b" providerId="LiveId" clId="{012A073F-D762-45A4-8EA9-3E4C8F7C50A0}" dt="2024-04-09T02:39:45.791" v="2773" actId="1076"/>
          <ac:spMkLst>
            <pc:docMk/>
            <pc:sldMk cId="2109152611" sldId="265"/>
            <ac:spMk id="2" creationId="{38363F2F-DCDF-8356-2F06-D6F3E7C7ABD3}"/>
          </ac:spMkLst>
        </pc:spChg>
        <pc:spChg chg="add del">
          <ac:chgData name="Sahil Dhiman" userId="d6f93557e2bd4b3b" providerId="LiveId" clId="{012A073F-D762-45A4-8EA9-3E4C8F7C50A0}" dt="2024-04-09T02:39:41.411" v="2772" actId="26606"/>
          <ac:spMkLst>
            <pc:docMk/>
            <pc:sldMk cId="2109152611" sldId="265"/>
            <ac:spMk id="3" creationId="{3CFC6D3F-F48E-D8F8-B6BC-DE76B2DFAA12}"/>
          </ac:spMkLst>
        </pc:spChg>
        <pc:spChg chg="add">
          <ac:chgData name="Sahil Dhiman" userId="d6f93557e2bd4b3b" providerId="LiveId" clId="{012A073F-D762-45A4-8EA9-3E4C8F7C50A0}" dt="2024-04-09T02:39:41.411" v="2772" actId="26606"/>
          <ac:spMkLst>
            <pc:docMk/>
            <pc:sldMk cId="2109152611" sldId="265"/>
            <ac:spMk id="8" creationId="{1E7F3ABD-BE42-4EED-8F3E-1975C1BC2E3B}"/>
          </ac:spMkLst>
        </pc:spChg>
        <pc:spChg chg="add">
          <ac:chgData name="Sahil Dhiman" userId="d6f93557e2bd4b3b" providerId="LiveId" clId="{012A073F-D762-45A4-8EA9-3E4C8F7C50A0}" dt="2024-04-09T02:39:41.411" v="2772" actId="26606"/>
          <ac:spMkLst>
            <pc:docMk/>
            <pc:sldMk cId="2109152611" sldId="265"/>
            <ac:spMk id="14" creationId="{DEAF34AB-AE16-45B5-ABC1-801F062234F5}"/>
          </ac:spMkLst>
        </pc:spChg>
        <pc:spChg chg="add del">
          <ac:chgData name="Sahil Dhiman" userId="d6f93557e2bd4b3b" providerId="LiveId" clId="{012A073F-D762-45A4-8EA9-3E4C8F7C50A0}" dt="2024-04-09T02:39:31.622" v="2771" actId="26606"/>
          <ac:spMkLst>
            <pc:docMk/>
            <pc:sldMk cId="2109152611" sldId="265"/>
            <ac:spMk id="15" creationId="{8EF32ACB-37F7-4E27-BDBC-67A94864F506}"/>
          </ac:spMkLst>
        </pc:spChg>
        <pc:spChg chg="add del">
          <ac:chgData name="Sahil Dhiman" userId="d6f93557e2bd4b3b" providerId="LiveId" clId="{012A073F-D762-45A4-8EA9-3E4C8F7C50A0}" dt="2024-04-09T02:39:31.622" v="2771" actId="26606"/>
          <ac:spMkLst>
            <pc:docMk/>
            <pc:sldMk cId="2109152611" sldId="265"/>
            <ac:spMk id="17" creationId="{DEAF34AB-AE16-45B5-ABC1-801F062234F5}"/>
          </ac:spMkLst>
        </pc:spChg>
        <pc:spChg chg="add">
          <ac:chgData name="Sahil Dhiman" userId="d6f93557e2bd4b3b" providerId="LiveId" clId="{012A073F-D762-45A4-8EA9-3E4C8F7C50A0}" dt="2024-04-09T02:39:41.411" v="2772" actId="26606"/>
          <ac:spMkLst>
            <pc:docMk/>
            <pc:sldMk cId="2109152611" sldId="265"/>
            <ac:spMk id="18" creationId="{640449D5-DE6C-45AB-811E-29321C591CD6}"/>
          </ac:spMkLst>
        </pc:spChg>
        <pc:spChg chg="add del">
          <ac:chgData name="Sahil Dhiman" userId="d6f93557e2bd4b3b" providerId="LiveId" clId="{012A073F-D762-45A4-8EA9-3E4C8F7C50A0}" dt="2024-04-09T02:39:31.622" v="2771" actId="26606"/>
          <ac:spMkLst>
            <pc:docMk/>
            <pc:sldMk cId="2109152611" sldId="265"/>
            <ac:spMk id="19" creationId="{640449D5-DE6C-45AB-811E-29321C591CD6}"/>
          </ac:spMkLst>
        </pc:spChg>
        <pc:grpChg chg="add">
          <ac:chgData name="Sahil Dhiman" userId="d6f93557e2bd4b3b" providerId="LiveId" clId="{012A073F-D762-45A4-8EA9-3E4C8F7C50A0}" dt="2024-04-09T02:39:41.411" v="2772" actId="26606"/>
          <ac:grpSpMkLst>
            <pc:docMk/>
            <pc:sldMk cId="2109152611" sldId="265"/>
            <ac:grpSpMk id="6" creationId="{23F5135F-115E-423C-BE4A-B56C35DC9F3E}"/>
          </ac:grpSpMkLst>
        </pc:grpChg>
        <pc:grpChg chg="add del">
          <ac:chgData name="Sahil Dhiman" userId="d6f93557e2bd4b3b" providerId="LiveId" clId="{012A073F-D762-45A4-8EA9-3E4C8F7C50A0}" dt="2024-04-09T02:39:31.622" v="2771" actId="26606"/>
          <ac:grpSpMkLst>
            <pc:docMk/>
            <pc:sldMk cId="2109152611" sldId="265"/>
            <ac:grpSpMk id="9" creationId="{23F5135F-115E-423C-BE4A-B56C35DC9F3E}"/>
          </ac:grpSpMkLst>
        </pc:grpChg>
        <pc:grpChg chg="add">
          <ac:chgData name="Sahil Dhiman" userId="d6f93557e2bd4b3b" providerId="LiveId" clId="{012A073F-D762-45A4-8EA9-3E4C8F7C50A0}" dt="2024-04-09T02:39:41.411" v="2772" actId="26606"/>
          <ac:grpSpMkLst>
            <pc:docMk/>
            <pc:sldMk cId="2109152611" sldId="265"/>
            <ac:grpSpMk id="20" creationId="{81352622-E9B0-487C-B0D9-8BBC464735A3}"/>
          </ac:grpSpMkLst>
        </pc:grpChg>
        <pc:grpChg chg="add del">
          <ac:chgData name="Sahil Dhiman" userId="d6f93557e2bd4b3b" providerId="LiveId" clId="{012A073F-D762-45A4-8EA9-3E4C8F7C50A0}" dt="2024-04-09T02:39:31.622" v="2771" actId="26606"/>
          <ac:grpSpMkLst>
            <pc:docMk/>
            <pc:sldMk cId="2109152611" sldId="265"/>
            <ac:grpSpMk id="21" creationId="{222480C3-21A7-43F5-9070-D4ACB7435A94}"/>
          </ac:grpSpMkLst>
        </pc:grpChg>
        <pc:picChg chg="add del">
          <ac:chgData name="Sahil Dhiman" userId="d6f93557e2bd4b3b" providerId="LiveId" clId="{012A073F-D762-45A4-8EA9-3E4C8F7C50A0}" dt="2024-04-09T02:39:31.622" v="2771" actId="26606"/>
          <ac:picMkLst>
            <pc:docMk/>
            <pc:sldMk cId="2109152611" sldId="265"/>
            <ac:picMk id="5" creationId="{380B8DE6-9B68-C668-076A-ABA27C308E36}"/>
          </ac:picMkLst>
        </pc:picChg>
        <pc:picChg chg="add">
          <ac:chgData name="Sahil Dhiman" userId="d6f93557e2bd4b3b" providerId="LiveId" clId="{012A073F-D762-45A4-8EA9-3E4C8F7C50A0}" dt="2024-04-09T02:39:41.411" v="2772" actId="26606"/>
          <ac:picMkLst>
            <pc:docMk/>
            <pc:sldMk cId="2109152611" sldId="265"/>
            <ac:picMk id="16" creationId="{6155B587-9779-08CF-391A-EC3F14C3A869}"/>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E450034-7D76-484B-8288-53EED682E96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2329D5-8C91-4EA1-9E2B-69A1D6939298}">
      <dgm:prSet/>
      <dgm:spPr/>
      <dgm:t>
        <a:bodyPr/>
        <a:lstStyle/>
        <a:p>
          <a:r>
            <a:rPr lang="en-CA"/>
            <a:t>1. Audience preferences </a:t>
          </a:r>
          <a:endParaRPr lang="en-US"/>
        </a:p>
      </dgm:t>
    </dgm:pt>
    <dgm:pt modelId="{E49CE13C-2BCE-4F70-AF80-CAC6AFD26977}" type="parTrans" cxnId="{1FE66EF7-9DF4-4513-9D96-DB3355279662}">
      <dgm:prSet/>
      <dgm:spPr/>
      <dgm:t>
        <a:bodyPr/>
        <a:lstStyle/>
        <a:p>
          <a:endParaRPr lang="en-US"/>
        </a:p>
      </dgm:t>
    </dgm:pt>
    <dgm:pt modelId="{2E73E2B2-17C4-4E0B-9035-3058045BD98C}" type="sibTrans" cxnId="{1FE66EF7-9DF4-4513-9D96-DB3355279662}">
      <dgm:prSet/>
      <dgm:spPr/>
      <dgm:t>
        <a:bodyPr/>
        <a:lstStyle/>
        <a:p>
          <a:endParaRPr lang="en-US"/>
        </a:p>
      </dgm:t>
    </dgm:pt>
    <dgm:pt modelId="{F09CAE5D-7962-467C-8536-011BA8A38E1A}">
      <dgm:prSet/>
      <dgm:spPr/>
      <dgm:t>
        <a:bodyPr/>
        <a:lstStyle/>
        <a:p>
          <a:r>
            <a:rPr lang="en-CA"/>
            <a:t>2. Revenue Analysis </a:t>
          </a:r>
          <a:endParaRPr lang="en-US"/>
        </a:p>
      </dgm:t>
    </dgm:pt>
    <dgm:pt modelId="{D54BD902-1DA0-4980-AF60-6EFD0A5D98CA}" type="parTrans" cxnId="{6F0D370F-0C3C-4ED5-BCFD-9A5089EAA6A1}">
      <dgm:prSet/>
      <dgm:spPr/>
      <dgm:t>
        <a:bodyPr/>
        <a:lstStyle/>
        <a:p>
          <a:endParaRPr lang="en-US"/>
        </a:p>
      </dgm:t>
    </dgm:pt>
    <dgm:pt modelId="{336435FF-105E-4015-9AC4-2EB70E73470F}" type="sibTrans" cxnId="{6F0D370F-0C3C-4ED5-BCFD-9A5089EAA6A1}">
      <dgm:prSet/>
      <dgm:spPr/>
      <dgm:t>
        <a:bodyPr/>
        <a:lstStyle/>
        <a:p>
          <a:endParaRPr lang="en-US"/>
        </a:p>
      </dgm:t>
    </dgm:pt>
    <dgm:pt modelId="{BA874F6B-DE8D-418F-A211-5B5DA14529A5}" type="pres">
      <dgm:prSet presAssocID="{CE450034-7D76-484B-8288-53EED682E960}" presName="root" presStyleCnt="0">
        <dgm:presLayoutVars>
          <dgm:dir/>
          <dgm:resizeHandles val="exact"/>
        </dgm:presLayoutVars>
      </dgm:prSet>
      <dgm:spPr/>
    </dgm:pt>
    <dgm:pt modelId="{12839DC2-7EEF-4358-B98F-705C158C643F}" type="pres">
      <dgm:prSet presAssocID="{122329D5-8C91-4EA1-9E2B-69A1D6939298}" presName="compNode" presStyleCnt="0"/>
      <dgm:spPr/>
    </dgm:pt>
    <dgm:pt modelId="{4FB0568F-ABCF-47FA-8BD1-15E0EADA061A}" type="pres">
      <dgm:prSet presAssocID="{122329D5-8C91-4EA1-9E2B-69A1D69392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05AAAE2A-43EF-4F6E-8932-858B7602DD50}" type="pres">
      <dgm:prSet presAssocID="{122329D5-8C91-4EA1-9E2B-69A1D6939298}" presName="spaceRect" presStyleCnt="0"/>
      <dgm:spPr/>
    </dgm:pt>
    <dgm:pt modelId="{2FFE3A20-054E-4D8A-B0B7-21F150382BCB}" type="pres">
      <dgm:prSet presAssocID="{122329D5-8C91-4EA1-9E2B-69A1D6939298}" presName="textRect" presStyleLbl="revTx" presStyleIdx="0" presStyleCnt="2">
        <dgm:presLayoutVars>
          <dgm:chMax val="1"/>
          <dgm:chPref val="1"/>
        </dgm:presLayoutVars>
      </dgm:prSet>
      <dgm:spPr/>
    </dgm:pt>
    <dgm:pt modelId="{BF7FE405-215B-42CB-B10E-0265EDB8A8F3}" type="pres">
      <dgm:prSet presAssocID="{2E73E2B2-17C4-4E0B-9035-3058045BD98C}" presName="sibTrans" presStyleCnt="0"/>
      <dgm:spPr/>
    </dgm:pt>
    <dgm:pt modelId="{945AF790-C792-4AEE-83FD-A9E4EB730147}" type="pres">
      <dgm:prSet presAssocID="{F09CAE5D-7962-467C-8536-011BA8A38E1A}" presName="compNode" presStyleCnt="0"/>
      <dgm:spPr/>
    </dgm:pt>
    <dgm:pt modelId="{0DCE5C99-C68C-4A94-B098-098AAC098024}" type="pres">
      <dgm:prSet presAssocID="{F09CAE5D-7962-467C-8536-011BA8A38E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6EED98F3-393F-4DE8-90D2-AE0F408FE263}" type="pres">
      <dgm:prSet presAssocID="{F09CAE5D-7962-467C-8536-011BA8A38E1A}" presName="spaceRect" presStyleCnt="0"/>
      <dgm:spPr/>
    </dgm:pt>
    <dgm:pt modelId="{8D052A44-818F-4F8B-9FAC-F6246F9466AE}" type="pres">
      <dgm:prSet presAssocID="{F09CAE5D-7962-467C-8536-011BA8A38E1A}" presName="textRect" presStyleLbl="revTx" presStyleIdx="1" presStyleCnt="2">
        <dgm:presLayoutVars>
          <dgm:chMax val="1"/>
          <dgm:chPref val="1"/>
        </dgm:presLayoutVars>
      </dgm:prSet>
      <dgm:spPr/>
    </dgm:pt>
  </dgm:ptLst>
  <dgm:cxnLst>
    <dgm:cxn modelId="{6F0D370F-0C3C-4ED5-BCFD-9A5089EAA6A1}" srcId="{CE450034-7D76-484B-8288-53EED682E960}" destId="{F09CAE5D-7962-467C-8536-011BA8A38E1A}" srcOrd="1" destOrd="0" parTransId="{D54BD902-1DA0-4980-AF60-6EFD0A5D98CA}" sibTransId="{336435FF-105E-4015-9AC4-2EB70E73470F}"/>
    <dgm:cxn modelId="{D5D8AA73-A775-457E-9944-6813E778A30C}" type="presOf" srcId="{F09CAE5D-7962-467C-8536-011BA8A38E1A}" destId="{8D052A44-818F-4F8B-9FAC-F6246F9466AE}" srcOrd="0" destOrd="0" presId="urn:microsoft.com/office/officeart/2018/2/layout/IconLabelList"/>
    <dgm:cxn modelId="{8ABCB88E-1180-4ECF-9484-F374B722851C}" type="presOf" srcId="{CE450034-7D76-484B-8288-53EED682E960}" destId="{BA874F6B-DE8D-418F-A211-5B5DA14529A5}" srcOrd="0" destOrd="0" presId="urn:microsoft.com/office/officeart/2018/2/layout/IconLabelList"/>
    <dgm:cxn modelId="{2910D99F-7AEF-44E6-A7DF-FF7D18DD1D09}" type="presOf" srcId="{122329D5-8C91-4EA1-9E2B-69A1D6939298}" destId="{2FFE3A20-054E-4D8A-B0B7-21F150382BCB}" srcOrd="0" destOrd="0" presId="urn:microsoft.com/office/officeart/2018/2/layout/IconLabelList"/>
    <dgm:cxn modelId="{1FE66EF7-9DF4-4513-9D96-DB3355279662}" srcId="{CE450034-7D76-484B-8288-53EED682E960}" destId="{122329D5-8C91-4EA1-9E2B-69A1D6939298}" srcOrd="0" destOrd="0" parTransId="{E49CE13C-2BCE-4F70-AF80-CAC6AFD26977}" sibTransId="{2E73E2B2-17C4-4E0B-9035-3058045BD98C}"/>
    <dgm:cxn modelId="{7E3725A7-B1F6-4FE4-AD0A-E23FA7981E4D}" type="presParOf" srcId="{BA874F6B-DE8D-418F-A211-5B5DA14529A5}" destId="{12839DC2-7EEF-4358-B98F-705C158C643F}" srcOrd="0" destOrd="0" presId="urn:microsoft.com/office/officeart/2018/2/layout/IconLabelList"/>
    <dgm:cxn modelId="{A556A786-F3A2-4E14-AAB0-754B765D80B3}" type="presParOf" srcId="{12839DC2-7EEF-4358-B98F-705C158C643F}" destId="{4FB0568F-ABCF-47FA-8BD1-15E0EADA061A}" srcOrd="0" destOrd="0" presId="urn:microsoft.com/office/officeart/2018/2/layout/IconLabelList"/>
    <dgm:cxn modelId="{A521A12E-F9E4-4B12-8777-2DF840B1D439}" type="presParOf" srcId="{12839DC2-7EEF-4358-B98F-705C158C643F}" destId="{05AAAE2A-43EF-4F6E-8932-858B7602DD50}" srcOrd="1" destOrd="0" presId="urn:microsoft.com/office/officeart/2018/2/layout/IconLabelList"/>
    <dgm:cxn modelId="{2A51FBEB-61D0-4E29-AC08-FD427AE8161E}" type="presParOf" srcId="{12839DC2-7EEF-4358-B98F-705C158C643F}" destId="{2FFE3A20-054E-4D8A-B0B7-21F150382BCB}" srcOrd="2" destOrd="0" presId="urn:microsoft.com/office/officeart/2018/2/layout/IconLabelList"/>
    <dgm:cxn modelId="{A6D1DB4C-83CC-44D6-8331-A4B2C0B73345}" type="presParOf" srcId="{BA874F6B-DE8D-418F-A211-5B5DA14529A5}" destId="{BF7FE405-215B-42CB-B10E-0265EDB8A8F3}" srcOrd="1" destOrd="0" presId="urn:microsoft.com/office/officeart/2018/2/layout/IconLabelList"/>
    <dgm:cxn modelId="{5A54E967-D66B-4450-8DC0-6430FC2D67DA}" type="presParOf" srcId="{BA874F6B-DE8D-418F-A211-5B5DA14529A5}" destId="{945AF790-C792-4AEE-83FD-A9E4EB730147}" srcOrd="2" destOrd="0" presId="urn:microsoft.com/office/officeart/2018/2/layout/IconLabelList"/>
    <dgm:cxn modelId="{83614A27-C9CD-423C-9C52-FB361F5CD844}" type="presParOf" srcId="{945AF790-C792-4AEE-83FD-A9E4EB730147}" destId="{0DCE5C99-C68C-4A94-B098-098AAC098024}" srcOrd="0" destOrd="0" presId="urn:microsoft.com/office/officeart/2018/2/layout/IconLabelList"/>
    <dgm:cxn modelId="{0B73574D-4E1E-4923-BE32-4627148B7E79}" type="presParOf" srcId="{945AF790-C792-4AEE-83FD-A9E4EB730147}" destId="{6EED98F3-393F-4DE8-90D2-AE0F408FE263}" srcOrd="1" destOrd="0" presId="urn:microsoft.com/office/officeart/2018/2/layout/IconLabelList"/>
    <dgm:cxn modelId="{4A3B0502-07E5-41FD-BEEF-8705F1AA7EB5}" type="presParOf" srcId="{945AF790-C792-4AEE-83FD-A9E4EB730147}" destId="{8D052A44-818F-4F8B-9FAC-F6246F9466A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31A73-2E1C-4C8B-9561-DCCC760A24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8E69ADE-1CC7-43FA-AE43-DE6381D15900}">
      <dgm:prSet/>
      <dgm:spPr/>
      <dgm:t>
        <a:bodyPr/>
        <a:lstStyle/>
        <a:p>
          <a:r>
            <a:rPr lang="en-CA"/>
            <a:t>In the project</a:t>
          </a:r>
          <a:r>
            <a:rPr lang="en-US"/>
            <a:t>, we have analyzed the movie dataset based on the movies made under all sorts of genres specified by mentors</a:t>
          </a:r>
          <a:r>
            <a:rPr lang="en-CA"/>
            <a:t>. </a:t>
          </a:r>
          <a:endParaRPr lang="en-US"/>
        </a:p>
      </dgm:t>
    </dgm:pt>
    <dgm:pt modelId="{B94B119D-8A24-4CA5-9B1F-11A1E760425F}" type="parTrans" cxnId="{82BAA752-1ADA-4BC3-977B-BF9E0E39DD4C}">
      <dgm:prSet/>
      <dgm:spPr/>
      <dgm:t>
        <a:bodyPr/>
        <a:lstStyle/>
        <a:p>
          <a:endParaRPr lang="en-US"/>
        </a:p>
      </dgm:t>
    </dgm:pt>
    <dgm:pt modelId="{A8AB7A33-618D-4D79-943C-61C40C97B7A0}" type="sibTrans" cxnId="{82BAA752-1ADA-4BC3-977B-BF9E0E39DD4C}">
      <dgm:prSet/>
      <dgm:spPr/>
      <dgm:t>
        <a:bodyPr/>
        <a:lstStyle/>
        <a:p>
          <a:endParaRPr lang="en-US"/>
        </a:p>
      </dgm:t>
    </dgm:pt>
    <dgm:pt modelId="{BE5E5C28-2781-497E-B588-3D7F0150435D}">
      <dgm:prSet/>
      <dgm:spPr/>
      <dgm:t>
        <a:bodyPr/>
        <a:lstStyle/>
        <a:p>
          <a:r>
            <a:rPr lang="en-CA"/>
            <a:t>We have seen two major KPIs and metrics based on </a:t>
          </a:r>
          <a:r>
            <a:rPr lang="en-US"/>
            <a:t>each genre's audience preferences and revenue generated</a:t>
          </a:r>
          <a:r>
            <a:rPr lang="en-CA"/>
            <a:t>. </a:t>
          </a:r>
          <a:endParaRPr lang="en-US"/>
        </a:p>
      </dgm:t>
    </dgm:pt>
    <dgm:pt modelId="{E3786BBD-4B22-4472-8C36-B5DF3EB970B7}" type="parTrans" cxnId="{8DA2A447-C56D-4A7B-88EB-7DC0D8267610}">
      <dgm:prSet/>
      <dgm:spPr/>
      <dgm:t>
        <a:bodyPr/>
        <a:lstStyle/>
        <a:p>
          <a:endParaRPr lang="en-US"/>
        </a:p>
      </dgm:t>
    </dgm:pt>
    <dgm:pt modelId="{265C2647-4673-4E28-AA59-301DA1ABC46A}" type="sibTrans" cxnId="{8DA2A447-C56D-4A7B-88EB-7DC0D8267610}">
      <dgm:prSet/>
      <dgm:spPr/>
      <dgm:t>
        <a:bodyPr/>
        <a:lstStyle/>
        <a:p>
          <a:endParaRPr lang="en-US"/>
        </a:p>
      </dgm:t>
    </dgm:pt>
    <dgm:pt modelId="{C036FE9B-9FD4-49C9-B492-450BF8EF19B8}">
      <dgm:prSet/>
      <dgm:spPr/>
      <dgm:t>
        <a:bodyPr/>
        <a:lstStyle/>
        <a:p>
          <a:r>
            <a:rPr lang="en-CA"/>
            <a:t>Based on this analysis</a:t>
          </a:r>
          <a:r>
            <a:rPr lang="en-US"/>
            <a:t>, not only does the client get insights into</a:t>
          </a:r>
          <a:r>
            <a:rPr lang="en-CA"/>
            <a:t> it but also the decisions </a:t>
          </a:r>
          <a:r>
            <a:rPr lang="en-US"/>
            <a:t>that can help run the movie business by keeping revenue intact and respecting</a:t>
          </a:r>
          <a:r>
            <a:rPr lang="en-CA"/>
            <a:t> audiences. </a:t>
          </a:r>
          <a:endParaRPr lang="en-US"/>
        </a:p>
      </dgm:t>
    </dgm:pt>
    <dgm:pt modelId="{8C2F7B0E-6901-4B7F-BFC0-A2377B7DEB96}" type="parTrans" cxnId="{2CECB1D6-7561-4525-98D4-4C80825E1853}">
      <dgm:prSet/>
      <dgm:spPr/>
      <dgm:t>
        <a:bodyPr/>
        <a:lstStyle/>
        <a:p>
          <a:endParaRPr lang="en-US"/>
        </a:p>
      </dgm:t>
    </dgm:pt>
    <dgm:pt modelId="{0E798F91-2E97-4B9D-BF5B-D51FB59920A0}" type="sibTrans" cxnId="{2CECB1D6-7561-4525-98D4-4C80825E1853}">
      <dgm:prSet/>
      <dgm:spPr/>
      <dgm:t>
        <a:bodyPr/>
        <a:lstStyle/>
        <a:p>
          <a:endParaRPr lang="en-US"/>
        </a:p>
      </dgm:t>
    </dgm:pt>
    <dgm:pt modelId="{364C1AAF-184D-437D-928E-F7545590D372}" type="pres">
      <dgm:prSet presAssocID="{90A31A73-2E1C-4C8B-9561-DCCC760A244A}" presName="root" presStyleCnt="0">
        <dgm:presLayoutVars>
          <dgm:dir/>
          <dgm:resizeHandles val="exact"/>
        </dgm:presLayoutVars>
      </dgm:prSet>
      <dgm:spPr/>
    </dgm:pt>
    <dgm:pt modelId="{EDEBC0DE-BA60-4DE5-84B9-73DCA0700470}" type="pres">
      <dgm:prSet presAssocID="{38E69ADE-1CC7-43FA-AE43-DE6381D15900}" presName="compNode" presStyleCnt="0"/>
      <dgm:spPr/>
    </dgm:pt>
    <dgm:pt modelId="{E41BA141-0956-419A-8B3A-604D79133C1A}" type="pres">
      <dgm:prSet presAssocID="{38E69ADE-1CC7-43FA-AE43-DE6381D15900}" presName="bgRect" presStyleLbl="bgShp" presStyleIdx="0" presStyleCnt="3"/>
      <dgm:spPr/>
    </dgm:pt>
    <dgm:pt modelId="{7FEB89D7-F1A2-4A10-BF3E-ED8586A589BE}" type="pres">
      <dgm:prSet presAssocID="{38E69ADE-1CC7-43FA-AE43-DE6381D159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reel"/>
        </a:ext>
      </dgm:extLst>
    </dgm:pt>
    <dgm:pt modelId="{3E346474-0BBB-4C39-9F1C-0996109A8F03}" type="pres">
      <dgm:prSet presAssocID="{38E69ADE-1CC7-43FA-AE43-DE6381D15900}" presName="spaceRect" presStyleCnt="0"/>
      <dgm:spPr/>
    </dgm:pt>
    <dgm:pt modelId="{E52DC17E-2C07-4C63-9388-2BEE3C6F5298}" type="pres">
      <dgm:prSet presAssocID="{38E69ADE-1CC7-43FA-AE43-DE6381D15900}" presName="parTx" presStyleLbl="revTx" presStyleIdx="0" presStyleCnt="3">
        <dgm:presLayoutVars>
          <dgm:chMax val="0"/>
          <dgm:chPref val="0"/>
        </dgm:presLayoutVars>
      </dgm:prSet>
      <dgm:spPr/>
    </dgm:pt>
    <dgm:pt modelId="{5E5D3863-4AEA-4453-84A5-DD6AB85438F3}" type="pres">
      <dgm:prSet presAssocID="{A8AB7A33-618D-4D79-943C-61C40C97B7A0}" presName="sibTrans" presStyleCnt="0"/>
      <dgm:spPr/>
    </dgm:pt>
    <dgm:pt modelId="{ADB959A3-A63A-4601-B4A0-C2BEB5151A25}" type="pres">
      <dgm:prSet presAssocID="{BE5E5C28-2781-497E-B588-3D7F0150435D}" presName="compNode" presStyleCnt="0"/>
      <dgm:spPr/>
    </dgm:pt>
    <dgm:pt modelId="{76906EEB-05D7-4FD3-87FE-8B2DCB7A7D52}" type="pres">
      <dgm:prSet presAssocID="{BE5E5C28-2781-497E-B588-3D7F0150435D}" presName="bgRect" presStyleLbl="bgShp" presStyleIdx="1" presStyleCnt="3"/>
      <dgm:spPr/>
    </dgm:pt>
    <dgm:pt modelId="{A9F7C579-EA79-4850-928B-86373563CD20}" type="pres">
      <dgm:prSet presAssocID="{BE5E5C28-2781-497E-B588-3D7F015043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gaphone"/>
        </a:ext>
      </dgm:extLst>
    </dgm:pt>
    <dgm:pt modelId="{481E334A-A9B4-4205-B59C-301AB71D40FD}" type="pres">
      <dgm:prSet presAssocID="{BE5E5C28-2781-497E-B588-3D7F0150435D}" presName="spaceRect" presStyleCnt="0"/>
      <dgm:spPr/>
    </dgm:pt>
    <dgm:pt modelId="{13D48D6B-A47E-4506-A5D9-B60F2B29259B}" type="pres">
      <dgm:prSet presAssocID="{BE5E5C28-2781-497E-B588-3D7F0150435D}" presName="parTx" presStyleLbl="revTx" presStyleIdx="1" presStyleCnt="3">
        <dgm:presLayoutVars>
          <dgm:chMax val="0"/>
          <dgm:chPref val="0"/>
        </dgm:presLayoutVars>
      </dgm:prSet>
      <dgm:spPr/>
    </dgm:pt>
    <dgm:pt modelId="{769A1508-9E89-4AE3-9237-91FA81F52215}" type="pres">
      <dgm:prSet presAssocID="{265C2647-4673-4E28-AA59-301DA1ABC46A}" presName="sibTrans" presStyleCnt="0"/>
      <dgm:spPr/>
    </dgm:pt>
    <dgm:pt modelId="{2C6B45F7-1EC1-4E77-9155-838D06729648}" type="pres">
      <dgm:prSet presAssocID="{C036FE9B-9FD4-49C9-B492-450BF8EF19B8}" presName="compNode" presStyleCnt="0"/>
      <dgm:spPr/>
    </dgm:pt>
    <dgm:pt modelId="{4F6BA16D-506C-45F3-BC1A-FEBCCD7F83A4}" type="pres">
      <dgm:prSet presAssocID="{C036FE9B-9FD4-49C9-B492-450BF8EF19B8}" presName="bgRect" presStyleLbl="bgShp" presStyleIdx="2" presStyleCnt="3"/>
      <dgm:spPr/>
    </dgm:pt>
    <dgm:pt modelId="{65A1FF07-8C61-461F-A40E-B05D8F702FFB}" type="pres">
      <dgm:prSet presAssocID="{C036FE9B-9FD4-49C9-B492-450BF8EF19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19402306-1EA1-4282-961A-1F21E3D25400}" type="pres">
      <dgm:prSet presAssocID="{C036FE9B-9FD4-49C9-B492-450BF8EF19B8}" presName="spaceRect" presStyleCnt="0"/>
      <dgm:spPr/>
    </dgm:pt>
    <dgm:pt modelId="{3AE6AC45-9B2A-47B1-947F-92064BA39B34}" type="pres">
      <dgm:prSet presAssocID="{C036FE9B-9FD4-49C9-B492-450BF8EF19B8}" presName="parTx" presStyleLbl="revTx" presStyleIdx="2" presStyleCnt="3">
        <dgm:presLayoutVars>
          <dgm:chMax val="0"/>
          <dgm:chPref val="0"/>
        </dgm:presLayoutVars>
      </dgm:prSet>
      <dgm:spPr/>
    </dgm:pt>
  </dgm:ptLst>
  <dgm:cxnLst>
    <dgm:cxn modelId="{F0DE4726-C014-450A-8132-FCC4AB5E439B}" type="presOf" srcId="{BE5E5C28-2781-497E-B588-3D7F0150435D}" destId="{13D48D6B-A47E-4506-A5D9-B60F2B29259B}" srcOrd="0" destOrd="0" presId="urn:microsoft.com/office/officeart/2018/2/layout/IconVerticalSolidList"/>
    <dgm:cxn modelId="{DF62612B-505D-4724-BA5E-BA478D6EA14A}" type="presOf" srcId="{C036FE9B-9FD4-49C9-B492-450BF8EF19B8}" destId="{3AE6AC45-9B2A-47B1-947F-92064BA39B34}" srcOrd="0" destOrd="0" presId="urn:microsoft.com/office/officeart/2018/2/layout/IconVerticalSolidList"/>
    <dgm:cxn modelId="{8DA2A447-C56D-4A7B-88EB-7DC0D8267610}" srcId="{90A31A73-2E1C-4C8B-9561-DCCC760A244A}" destId="{BE5E5C28-2781-497E-B588-3D7F0150435D}" srcOrd="1" destOrd="0" parTransId="{E3786BBD-4B22-4472-8C36-B5DF3EB970B7}" sibTransId="{265C2647-4673-4E28-AA59-301DA1ABC46A}"/>
    <dgm:cxn modelId="{82BAA752-1ADA-4BC3-977B-BF9E0E39DD4C}" srcId="{90A31A73-2E1C-4C8B-9561-DCCC760A244A}" destId="{38E69ADE-1CC7-43FA-AE43-DE6381D15900}" srcOrd="0" destOrd="0" parTransId="{B94B119D-8A24-4CA5-9B1F-11A1E760425F}" sibTransId="{A8AB7A33-618D-4D79-943C-61C40C97B7A0}"/>
    <dgm:cxn modelId="{EAEA1D74-8480-4409-A2F0-8F0FE005F6FD}" type="presOf" srcId="{90A31A73-2E1C-4C8B-9561-DCCC760A244A}" destId="{364C1AAF-184D-437D-928E-F7545590D372}" srcOrd="0" destOrd="0" presId="urn:microsoft.com/office/officeart/2018/2/layout/IconVerticalSolidList"/>
    <dgm:cxn modelId="{2CECB1D6-7561-4525-98D4-4C80825E1853}" srcId="{90A31A73-2E1C-4C8B-9561-DCCC760A244A}" destId="{C036FE9B-9FD4-49C9-B492-450BF8EF19B8}" srcOrd="2" destOrd="0" parTransId="{8C2F7B0E-6901-4B7F-BFC0-A2377B7DEB96}" sibTransId="{0E798F91-2E97-4B9D-BF5B-D51FB59920A0}"/>
    <dgm:cxn modelId="{504DD3E7-0423-47CE-BCAF-A1B531E371B5}" type="presOf" srcId="{38E69ADE-1CC7-43FA-AE43-DE6381D15900}" destId="{E52DC17E-2C07-4C63-9388-2BEE3C6F5298}" srcOrd="0" destOrd="0" presId="urn:microsoft.com/office/officeart/2018/2/layout/IconVerticalSolidList"/>
    <dgm:cxn modelId="{FF43A915-671B-46D2-8D2C-221640D16264}" type="presParOf" srcId="{364C1AAF-184D-437D-928E-F7545590D372}" destId="{EDEBC0DE-BA60-4DE5-84B9-73DCA0700470}" srcOrd="0" destOrd="0" presId="urn:microsoft.com/office/officeart/2018/2/layout/IconVerticalSolidList"/>
    <dgm:cxn modelId="{45BEED75-3069-4F4A-9580-16BED31C262C}" type="presParOf" srcId="{EDEBC0DE-BA60-4DE5-84B9-73DCA0700470}" destId="{E41BA141-0956-419A-8B3A-604D79133C1A}" srcOrd="0" destOrd="0" presId="urn:microsoft.com/office/officeart/2018/2/layout/IconVerticalSolidList"/>
    <dgm:cxn modelId="{07F0A70C-3D00-4E30-B13C-787E1D9DFA5F}" type="presParOf" srcId="{EDEBC0DE-BA60-4DE5-84B9-73DCA0700470}" destId="{7FEB89D7-F1A2-4A10-BF3E-ED8586A589BE}" srcOrd="1" destOrd="0" presId="urn:microsoft.com/office/officeart/2018/2/layout/IconVerticalSolidList"/>
    <dgm:cxn modelId="{87E88DFE-DC40-44CF-90B5-51D69707E252}" type="presParOf" srcId="{EDEBC0DE-BA60-4DE5-84B9-73DCA0700470}" destId="{3E346474-0BBB-4C39-9F1C-0996109A8F03}" srcOrd="2" destOrd="0" presId="urn:microsoft.com/office/officeart/2018/2/layout/IconVerticalSolidList"/>
    <dgm:cxn modelId="{AC3D54E8-F39D-41FF-8195-E67954AAD5E5}" type="presParOf" srcId="{EDEBC0DE-BA60-4DE5-84B9-73DCA0700470}" destId="{E52DC17E-2C07-4C63-9388-2BEE3C6F5298}" srcOrd="3" destOrd="0" presId="urn:microsoft.com/office/officeart/2018/2/layout/IconVerticalSolidList"/>
    <dgm:cxn modelId="{E9E7820E-24B0-4CA3-B9FD-0AAB865D22CA}" type="presParOf" srcId="{364C1AAF-184D-437D-928E-F7545590D372}" destId="{5E5D3863-4AEA-4453-84A5-DD6AB85438F3}" srcOrd="1" destOrd="0" presId="urn:microsoft.com/office/officeart/2018/2/layout/IconVerticalSolidList"/>
    <dgm:cxn modelId="{FC28A13A-1B7A-488E-9B37-1A92ED6477A1}" type="presParOf" srcId="{364C1AAF-184D-437D-928E-F7545590D372}" destId="{ADB959A3-A63A-4601-B4A0-C2BEB5151A25}" srcOrd="2" destOrd="0" presId="urn:microsoft.com/office/officeart/2018/2/layout/IconVerticalSolidList"/>
    <dgm:cxn modelId="{22CFF85D-D338-442E-8315-776E13F3E7A8}" type="presParOf" srcId="{ADB959A3-A63A-4601-B4A0-C2BEB5151A25}" destId="{76906EEB-05D7-4FD3-87FE-8B2DCB7A7D52}" srcOrd="0" destOrd="0" presId="urn:microsoft.com/office/officeart/2018/2/layout/IconVerticalSolidList"/>
    <dgm:cxn modelId="{1FB57055-1974-4531-BEFA-AB209341C185}" type="presParOf" srcId="{ADB959A3-A63A-4601-B4A0-C2BEB5151A25}" destId="{A9F7C579-EA79-4850-928B-86373563CD20}" srcOrd="1" destOrd="0" presId="urn:microsoft.com/office/officeart/2018/2/layout/IconVerticalSolidList"/>
    <dgm:cxn modelId="{0337AA4A-B8CA-4ADD-AB3B-1F49446D78B2}" type="presParOf" srcId="{ADB959A3-A63A-4601-B4A0-C2BEB5151A25}" destId="{481E334A-A9B4-4205-B59C-301AB71D40FD}" srcOrd="2" destOrd="0" presId="urn:microsoft.com/office/officeart/2018/2/layout/IconVerticalSolidList"/>
    <dgm:cxn modelId="{E78E356C-0C37-45BA-BE0B-2743FA4B1FA1}" type="presParOf" srcId="{ADB959A3-A63A-4601-B4A0-C2BEB5151A25}" destId="{13D48D6B-A47E-4506-A5D9-B60F2B29259B}" srcOrd="3" destOrd="0" presId="urn:microsoft.com/office/officeart/2018/2/layout/IconVerticalSolidList"/>
    <dgm:cxn modelId="{E933DDA1-93C4-4728-9206-A3C5E2F69CAB}" type="presParOf" srcId="{364C1AAF-184D-437D-928E-F7545590D372}" destId="{769A1508-9E89-4AE3-9237-91FA81F52215}" srcOrd="3" destOrd="0" presId="urn:microsoft.com/office/officeart/2018/2/layout/IconVerticalSolidList"/>
    <dgm:cxn modelId="{01B0A33C-68F7-411B-B9F1-856FEBF83353}" type="presParOf" srcId="{364C1AAF-184D-437D-928E-F7545590D372}" destId="{2C6B45F7-1EC1-4E77-9155-838D06729648}" srcOrd="4" destOrd="0" presId="urn:microsoft.com/office/officeart/2018/2/layout/IconVerticalSolidList"/>
    <dgm:cxn modelId="{4397A9B3-AB78-4A30-89C8-8B0716B8C6D1}" type="presParOf" srcId="{2C6B45F7-1EC1-4E77-9155-838D06729648}" destId="{4F6BA16D-506C-45F3-BC1A-FEBCCD7F83A4}" srcOrd="0" destOrd="0" presId="urn:microsoft.com/office/officeart/2018/2/layout/IconVerticalSolidList"/>
    <dgm:cxn modelId="{CCC286AB-5A50-483C-AEC1-040588ACEA21}" type="presParOf" srcId="{2C6B45F7-1EC1-4E77-9155-838D06729648}" destId="{65A1FF07-8C61-461F-A40E-B05D8F702FFB}" srcOrd="1" destOrd="0" presId="urn:microsoft.com/office/officeart/2018/2/layout/IconVerticalSolidList"/>
    <dgm:cxn modelId="{8D2976DE-1DD5-4B5F-8841-63A7854FC3B5}" type="presParOf" srcId="{2C6B45F7-1EC1-4E77-9155-838D06729648}" destId="{19402306-1EA1-4282-961A-1F21E3D25400}" srcOrd="2" destOrd="0" presId="urn:microsoft.com/office/officeart/2018/2/layout/IconVerticalSolidList"/>
    <dgm:cxn modelId="{B07EA942-1710-4F3A-8D0B-AFAA08D5DD6E}" type="presParOf" srcId="{2C6B45F7-1EC1-4E77-9155-838D06729648}" destId="{3AE6AC45-9B2A-47B1-947F-92064BA39B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0568F-ABCF-47FA-8BD1-15E0EADA061A}">
      <dsp:nvSpPr>
        <dsp:cNvPr id="0" name=""/>
        <dsp:cNvSpPr/>
      </dsp:nvSpPr>
      <dsp:spPr>
        <a:xfrm>
          <a:off x="1527825" y="36011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FE3A20-054E-4D8A-B0B7-21F150382BCB}">
      <dsp:nvSpPr>
        <dsp:cNvPr id="0" name=""/>
        <dsp:cNvSpPr/>
      </dsp:nvSpPr>
      <dsp:spPr>
        <a:xfrm>
          <a:off x="339825" y="277433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CA" sz="2600" kern="1200"/>
            <a:t>1. Audience preferences </a:t>
          </a:r>
          <a:endParaRPr lang="en-US" sz="2600" kern="1200"/>
        </a:p>
      </dsp:txBody>
      <dsp:txXfrm>
        <a:off x="339825" y="2774331"/>
        <a:ext cx="4320000" cy="720000"/>
      </dsp:txXfrm>
    </dsp:sp>
    <dsp:sp modelId="{0DCE5C99-C68C-4A94-B098-098AAC098024}">
      <dsp:nvSpPr>
        <dsp:cNvPr id="0" name=""/>
        <dsp:cNvSpPr/>
      </dsp:nvSpPr>
      <dsp:spPr>
        <a:xfrm>
          <a:off x="6603825" y="36011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52A44-818F-4F8B-9FAC-F6246F9466AE}">
      <dsp:nvSpPr>
        <dsp:cNvPr id="0" name=""/>
        <dsp:cNvSpPr/>
      </dsp:nvSpPr>
      <dsp:spPr>
        <a:xfrm>
          <a:off x="5415825" y="277433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CA" sz="2600" kern="1200"/>
            <a:t>2. Revenue Analysis </a:t>
          </a:r>
          <a:endParaRPr lang="en-US" sz="2600" kern="1200"/>
        </a:p>
      </dsp:txBody>
      <dsp:txXfrm>
        <a:off x="5415825" y="277433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BA141-0956-419A-8B3A-604D79133C1A}">
      <dsp:nvSpPr>
        <dsp:cNvPr id="0" name=""/>
        <dsp:cNvSpPr/>
      </dsp:nvSpPr>
      <dsp:spPr>
        <a:xfrm>
          <a:off x="0" y="470"/>
          <a:ext cx="10075651" cy="11010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B89D7-F1A2-4A10-BF3E-ED8586A589BE}">
      <dsp:nvSpPr>
        <dsp:cNvPr id="0" name=""/>
        <dsp:cNvSpPr/>
      </dsp:nvSpPr>
      <dsp:spPr>
        <a:xfrm>
          <a:off x="333053" y="248196"/>
          <a:ext cx="605551" cy="6055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2DC17E-2C07-4C63-9388-2BEE3C6F5298}">
      <dsp:nvSpPr>
        <dsp:cNvPr id="0" name=""/>
        <dsp:cNvSpPr/>
      </dsp:nvSpPr>
      <dsp:spPr>
        <a:xfrm>
          <a:off x="1271657" y="470"/>
          <a:ext cx="8803993" cy="1101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23" tIns="116523" rIns="116523" bIns="116523" numCol="1" spcCol="1270" anchor="ctr" anchorCtr="0">
          <a:noAutofit/>
        </a:bodyPr>
        <a:lstStyle/>
        <a:p>
          <a:pPr marL="0" lvl="0" indent="0" algn="l" defTabSz="844550">
            <a:lnSpc>
              <a:spcPct val="90000"/>
            </a:lnSpc>
            <a:spcBef>
              <a:spcPct val="0"/>
            </a:spcBef>
            <a:spcAft>
              <a:spcPct val="35000"/>
            </a:spcAft>
            <a:buNone/>
          </a:pPr>
          <a:r>
            <a:rPr lang="en-CA" sz="1900" kern="1200"/>
            <a:t>In the project</a:t>
          </a:r>
          <a:r>
            <a:rPr lang="en-US" sz="1900" kern="1200"/>
            <a:t>, we have analyzed the movie dataset based on the movies made under all sorts of genres specified by mentors</a:t>
          </a:r>
          <a:r>
            <a:rPr lang="en-CA" sz="1900" kern="1200"/>
            <a:t>. </a:t>
          </a:r>
          <a:endParaRPr lang="en-US" sz="1900" kern="1200"/>
        </a:p>
      </dsp:txBody>
      <dsp:txXfrm>
        <a:off x="1271657" y="470"/>
        <a:ext cx="8803993" cy="1101002"/>
      </dsp:txXfrm>
    </dsp:sp>
    <dsp:sp modelId="{76906EEB-05D7-4FD3-87FE-8B2DCB7A7D52}">
      <dsp:nvSpPr>
        <dsp:cNvPr id="0" name=""/>
        <dsp:cNvSpPr/>
      </dsp:nvSpPr>
      <dsp:spPr>
        <a:xfrm>
          <a:off x="0" y="1376723"/>
          <a:ext cx="10075651" cy="11010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7C579-EA79-4850-928B-86373563CD20}">
      <dsp:nvSpPr>
        <dsp:cNvPr id="0" name=""/>
        <dsp:cNvSpPr/>
      </dsp:nvSpPr>
      <dsp:spPr>
        <a:xfrm>
          <a:off x="333053" y="1624449"/>
          <a:ext cx="605551" cy="6055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D48D6B-A47E-4506-A5D9-B60F2B29259B}">
      <dsp:nvSpPr>
        <dsp:cNvPr id="0" name=""/>
        <dsp:cNvSpPr/>
      </dsp:nvSpPr>
      <dsp:spPr>
        <a:xfrm>
          <a:off x="1271657" y="1376723"/>
          <a:ext cx="8803993" cy="1101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23" tIns="116523" rIns="116523" bIns="116523" numCol="1" spcCol="1270" anchor="ctr" anchorCtr="0">
          <a:noAutofit/>
        </a:bodyPr>
        <a:lstStyle/>
        <a:p>
          <a:pPr marL="0" lvl="0" indent="0" algn="l" defTabSz="844550">
            <a:lnSpc>
              <a:spcPct val="90000"/>
            </a:lnSpc>
            <a:spcBef>
              <a:spcPct val="0"/>
            </a:spcBef>
            <a:spcAft>
              <a:spcPct val="35000"/>
            </a:spcAft>
            <a:buNone/>
          </a:pPr>
          <a:r>
            <a:rPr lang="en-CA" sz="1900" kern="1200"/>
            <a:t>We have seen two major KPIs and metrics based on </a:t>
          </a:r>
          <a:r>
            <a:rPr lang="en-US" sz="1900" kern="1200"/>
            <a:t>each genre's audience preferences and revenue generated</a:t>
          </a:r>
          <a:r>
            <a:rPr lang="en-CA" sz="1900" kern="1200"/>
            <a:t>. </a:t>
          </a:r>
          <a:endParaRPr lang="en-US" sz="1900" kern="1200"/>
        </a:p>
      </dsp:txBody>
      <dsp:txXfrm>
        <a:off x="1271657" y="1376723"/>
        <a:ext cx="8803993" cy="1101002"/>
      </dsp:txXfrm>
    </dsp:sp>
    <dsp:sp modelId="{4F6BA16D-506C-45F3-BC1A-FEBCCD7F83A4}">
      <dsp:nvSpPr>
        <dsp:cNvPr id="0" name=""/>
        <dsp:cNvSpPr/>
      </dsp:nvSpPr>
      <dsp:spPr>
        <a:xfrm>
          <a:off x="0" y="2752976"/>
          <a:ext cx="10075651" cy="11010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A1FF07-8C61-461F-A40E-B05D8F702FFB}">
      <dsp:nvSpPr>
        <dsp:cNvPr id="0" name=""/>
        <dsp:cNvSpPr/>
      </dsp:nvSpPr>
      <dsp:spPr>
        <a:xfrm>
          <a:off x="333053" y="3000702"/>
          <a:ext cx="605551" cy="6055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E6AC45-9B2A-47B1-947F-92064BA39B34}">
      <dsp:nvSpPr>
        <dsp:cNvPr id="0" name=""/>
        <dsp:cNvSpPr/>
      </dsp:nvSpPr>
      <dsp:spPr>
        <a:xfrm>
          <a:off x="1271657" y="2752976"/>
          <a:ext cx="8803993" cy="1101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23" tIns="116523" rIns="116523" bIns="116523" numCol="1" spcCol="1270" anchor="ctr" anchorCtr="0">
          <a:noAutofit/>
        </a:bodyPr>
        <a:lstStyle/>
        <a:p>
          <a:pPr marL="0" lvl="0" indent="0" algn="l" defTabSz="844550">
            <a:lnSpc>
              <a:spcPct val="90000"/>
            </a:lnSpc>
            <a:spcBef>
              <a:spcPct val="0"/>
            </a:spcBef>
            <a:spcAft>
              <a:spcPct val="35000"/>
            </a:spcAft>
            <a:buNone/>
          </a:pPr>
          <a:r>
            <a:rPr lang="en-CA" sz="1900" kern="1200"/>
            <a:t>Based on this analysis</a:t>
          </a:r>
          <a:r>
            <a:rPr lang="en-US" sz="1900" kern="1200"/>
            <a:t>, not only does the client get insights into</a:t>
          </a:r>
          <a:r>
            <a:rPr lang="en-CA" sz="1900" kern="1200"/>
            <a:t> it but also the decisions </a:t>
          </a:r>
          <a:r>
            <a:rPr lang="en-US" sz="1900" kern="1200"/>
            <a:t>that can help run the movie business by keeping revenue intact and respecting</a:t>
          </a:r>
          <a:r>
            <a:rPr lang="en-CA" sz="1900" kern="1200"/>
            <a:t> audiences. </a:t>
          </a:r>
          <a:endParaRPr lang="en-US" sz="1900" kern="1200"/>
        </a:p>
      </dsp:txBody>
      <dsp:txXfrm>
        <a:off x="1271657" y="2752976"/>
        <a:ext cx="8803993" cy="110100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9CDF6-1144-4A59-BAEB-611B19DCCBEB}" type="datetimeFigureOut">
              <a:rPr lang="en-CA" smtClean="0"/>
              <a:t>2024-04-08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7CD01-2C8F-4B94-A72C-6D4992E7AE35}" type="slidenum">
              <a:rPr lang="en-CA" smtClean="0"/>
              <a:t>‹#›</a:t>
            </a:fld>
            <a:endParaRPr lang="en-CA"/>
          </a:p>
        </p:txBody>
      </p:sp>
    </p:spTree>
    <p:extLst>
      <p:ext uri="{BB962C8B-B14F-4D97-AF65-F5344CB8AC3E}">
        <p14:creationId xmlns:p14="http://schemas.microsoft.com/office/powerpoint/2010/main" val="4052335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43EE52A2-A7AD-4460-BE04-1E82FEC62D53}" type="datetime1">
              <a:rPr lang="en-US" smtClean="0"/>
              <a:t>4/8/2024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3496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1CD2D8D9-3FC9-4716-BF32-91BF978A9878}" type="datetime1">
              <a:rPr lang="en-US" smtClean="0"/>
              <a:t>4/8/2024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1649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2CDF08CF-1885-4B53-83DB-60B68FF94948}" type="datetime1">
              <a:rPr lang="en-US" smtClean="0"/>
              <a:t>4/8/2024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5215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597DD074-A733-479A-8E98-B90C0BC832C1}" type="datetime1">
              <a:rPr lang="en-US" smtClean="0"/>
              <a:t>4/8/2024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5307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C81D6E2E-3E3D-4718-B4DE-84CCEE29ABC9}" type="datetime1">
              <a:rPr lang="en-US" smtClean="0"/>
              <a:t>4/8/2024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385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53053724-E106-4232-8F40-402FFF3C0E86}" type="datetime1">
              <a:rPr lang="en-US" smtClean="0"/>
              <a:t>4/8/2024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2380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D629E4E2-9DBC-4058-9FFE-0FD1D2BB6E69}" type="datetime1">
              <a:rPr lang="en-US" smtClean="0"/>
              <a:t>4/8/2024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6141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947B6BC0-BC9D-439A-BF38-587AD696EDBE}" type="datetime1">
              <a:rPr lang="en-US" smtClean="0"/>
              <a:t>4/8/2024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5635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6AB9C9E5-76DD-46C5-A460-79EE1C62F4C0}" type="datetime1">
              <a:rPr lang="en-US" smtClean="0"/>
              <a:t>4/8/2024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1467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7D52762F-F342-4465-B0AC-FECB3A24B2DC}" type="datetime1">
              <a:rPr lang="en-US" smtClean="0"/>
              <a:t>4/8/2024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118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B300B5D4-7A2C-40DA-B5A8-8EC4705053FA}" type="datetime1">
              <a:rPr lang="en-US" smtClean="0"/>
              <a:t>4/8/2024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061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06C9ECFF-DF3B-4452-A0CB-FB5D89C6DBDE}" type="datetime1">
              <a:rPr lang="en-US" smtClean="0"/>
              <a:t>4/8/2024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053054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33" r:id="rId6"/>
    <p:sldLayoutId id="2147483728" r:id="rId7"/>
    <p:sldLayoutId id="2147483729" r:id="rId8"/>
    <p:sldLayoutId id="2147483730" r:id="rId9"/>
    <p:sldLayoutId id="2147483732" r:id="rId10"/>
    <p:sldLayoutId id="2147483731" r:id="rId11"/>
  </p:sldLayoutIdLst>
  <p:hf sldNum="0" hdr="0" ftr="0" dt="0"/>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 bulb with business icons">
            <a:extLst>
              <a:ext uri="{FF2B5EF4-FFF2-40B4-BE49-F238E27FC236}">
                <a16:creationId xmlns:a16="http://schemas.microsoft.com/office/drawing/2014/main" id="{765D5675-B4CE-1D71-2349-8245BAE77873}"/>
              </a:ext>
            </a:extLst>
          </p:cNvPr>
          <p:cNvPicPr>
            <a:picLocks noChangeAspect="1"/>
          </p:cNvPicPr>
          <p:nvPr/>
        </p:nvPicPr>
        <p:blipFill rotWithShape="1">
          <a:blip r:embed="rId3">
            <a:alphaModFix amt="84000"/>
          </a:blip>
          <a:srcRect t="11465" b="8178"/>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34C9127-191D-6648-5A81-4A1C49339734}"/>
              </a:ext>
            </a:extLst>
          </p:cNvPr>
          <p:cNvSpPr>
            <a:spLocks noGrp="1"/>
          </p:cNvSpPr>
          <p:nvPr>
            <p:ph type="ctrTitle"/>
          </p:nvPr>
        </p:nvSpPr>
        <p:spPr>
          <a:xfrm>
            <a:off x="685801" y="685799"/>
            <a:ext cx="7337322" cy="1603041"/>
          </a:xfrm>
        </p:spPr>
        <p:txBody>
          <a:bodyPr>
            <a:normAutofit/>
          </a:bodyPr>
          <a:lstStyle/>
          <a:p>
            <a:r>
              <a:rPr lang="en-CA" sz="4000" dirty="0"/>
              <a:t>Animation movie Analysis </a:t>
            </a:r>
            <a:r>
              <a:rPr lang="en-CA" sz="4000" i="0" dirty="0"/>
              <a:t>📽️</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logo with a black background&#10;&#10;Description automatically generated">
            <a:extLst>
              <a:ext uri="{FF2B5EF4-FFF2-40B4-BE49-F238E27FC236}">
                <a16:creationId xmlns:a16="http://schemas.microsoft.com/office/drawing/2014/main" id="{6377906D-DF38-6EF6-1EAB-BBE303A66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0321" y="-115722"/>
            <a:ext cx="1905196" cy="1603041"/>
          </a:xfrm>
          <a:prstGeom prst="rect">
            <a:avLst/>
          </a:prstGeom>
        </p:spPr>
      </p:pic>
      <p:sp>
        <p:nvSpPr>
          <p:cNvPr id="8" name="TextBox 7">
            <a:extLst>
              <a:ext uri="{FF2B5EF4-FFF2-40B4-BE49-F238E27FC236}">
                <a16:creationId xmlns:a16="http://schemas.microsoft.com/office/drawing/2014/main" id="{48B69CAD-4206-C65A-34DE-668A7636EA91}"/>
              </a:ext>
            </a:extLst>
          </p:cNvPr>
          <p:cNvSpPr txBox="1"/>
          <p:nvPr/>
        </p:nvSpPr>
        <p:spPr>
          <a:xfrm>
            <a:off x="685801" y="2424226"/>
            <a:ext cx="4090220" cy="1107996"/>
          </a:xfrm>
          <a:prstGeom prst="rect">
            <a:avLst/>
          </a:prstGeom>
          <a:noFill/>
        </p:spPr>
        <p:txBody>
          <a:bodyPr wrap="square" rtlCol="0">
            <a:spAutoFit/>
          </a:bodyPr>
          <a:lstStyle/>
          <a:p>
            <a:r>
              <a:rPr lang="en-CA" sz="2400" i="1" dirty="0">
                <a:solidFill>
                  <a:schemeClr val="bg1"/>
                </a:solidFill>
                <a:latin typeface="+mj-lt"/>
                <a:ea typeface="+mj-ea"/>
                <a:cs typeface="+mj-cs"/>
              </a:rPr>
              <a:t>Name: Sahil C Dhiman </a:t>
            </a:r>
          </a:p>
          <a:p>
            <a:r>
              <a:rPr lang="en-CA" sz="2400" i="1" dirty="0">
                <a:solidFill>
                  <a:schemeClr val="bg1"/>
                </a:solidFill>
                <a:latin typeface="+mj-lt"/>
                <a:ea typeface="+mj-ea"/>
                <a:cs typeface="+mj-cs"/>
              </a:rPr>
              <a:t>Batch: MIP-DA-05</a:t>
            </a:r>
          </a:p>
          <a:p>
            <a:endParaRPr lang="en-CA" dirty="0"/>
          </a:p>
        </p:txBody>
      </p:sp>
    </p:spTree>
    <p:extLst>
      <p:ext uri="{BB962C8B-B14F-4D97-AF65-F5344CB8AC3E}">
        <p14:creationId xmlns:p14="http://schemas.microsoft.com/office/powerpoint/2010/main" val="267126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0" name="Group 9">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2" name="Straight Connector 11">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8" name="Rectangle 7">
            <a:extLst>
              <a:ext uri="{FF2B5EF4-FFF2-40B4-BE49-F238E27FC236}">
                <a16:creationId xmlns:a16="http://schemas.microsoft.com/office/drawing/2014/main" id="{1E7F3ABD-BE42-4EED-8F3E-1975C1BC2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Magnifying glass on clear background">
            <a:extLst>
              <a:ext uri="{FF2B5EF4-FFF2-40B4-BE49-F238E27FC236}">
                <a16:creationId xmlns:a16="http://schemas.microsoft.com/office/drawing/2014/main" id="{6155B587-9779-08CF-391A-EC3F14C3A869}"/>
              </a:ext>
            </a:extLst>
          </p:cNvPr>
          <p:cNvPicPr>
            <a:picLocks noChangeAspect="1"/>
          </p:cNvPicPr>
          <p:nvPr/>
        </p:nvPicPr>
        <p:blipFill rotWithShape="1">
          <a:blip r:embed="rId3">
            <a:alphaModFix amt="84000"/>
          </a:blip>
          <a:srcRect b="1573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8363F2F-DCDF-8356-2F06-D6F3E7C7ABD3}"/>
              </a:ext>
            </a:extLst>
          </p:cNvPr>
          <p:cNvSpPr>
            <a:spLocks noGrp="1"/>
          </p:cNvSpPr>
          <p:nvPr>
            <p:ph type="title"/>
          </p:nvPr>
        </p:nvSpPr>
        <p:spPr>
          <a:xfrm>
            <a:off x="353477" y="1198265"/>
            <a:ext cx="5565370" cy="1603041"/>
          </a:xfrm>
        </p:spPr>
        <p:txBody>
          <a:bodyPr vert="horz" lIns="91440" tIns="45720" rIns="91440" bIns="45720" rtlCol="0" anchor="b">
            <a:normAutofit/>
          </a:bodyPr>
          <a:lstStyle/>
          <a:p>
            <a:r>
              <a:rPr lang="en-US" i="1" kern="1200">
                <a:solidFill>
                  <a:srgbClr val="000000"/>
                </a:solidFill>
                <a:highlight>
                  <a:srgbClr val="FFFF00"/>
                </a:highlight>
                <a:latin typeface="+mj-lt"/>
                <a:ea typeface="+mj-ea"/>
                <a:cs typeface="+mj-cs"/>
              </a:rPr>
              <a:t>Thank you </a:t>
            </a:r>
          </a:p>
        </p:txBody>
      </p:sp>
      <p:grpSp>
        <p:nvGrpSpPr>
          <p:cNvPr id="20" name="Group 19">
            <a:extLst>
              <a:ext uri="{FF2B5EF4-FFF2-40B4-BE49-F238E27FC236}">
                <a16:creationId xmlns:a16="http://schemas.microsoft.com/office/drawing/2014/main" id="{81352622-E9B0-487C-B0D9-8BBC464735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2" name="Group 21">
              <a:extLst>
                <a:ext uri="{FF2B5EF4-FFF2-40B4-BE49-F238E27FC236}">
                  <a16:creationId xmlns:a16="http://schemas.microsoft.com/office/drawing/2014/main" id="{503FCD58-16B1-4A6A-A45A-53D20B9055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4" name="Straight Connector 23">
                <a:extLst>
                  <a:ext uri="{FF2B5EF4-FFF2-40B4-BE49-F238E27FC236}">
                    <a16:creationId xmlns:a16="http://schemas.microsoft.com/office/drawing/2014/main" id="{0B8666D0-F4F2-4C03-BF08-FB2D3F7F6D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BC55E-6D61-48AE-95F7-DBCC1C7B5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2A06DBB2-B208-458B-AB3E-3193BE876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915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98388E5-7C49-49BF-B90A-CDE7D6A6D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85D49-6793-335B-017A-E83F90D9EF13}"/>
              </a:ext>
            </a:extLst>
          </p:cNvPr>
          <p:cNvSpPr>
            <a:spLocks noGrp="1"/>
          </p:cNvSpPr>
          <p:nvPr>
            <p:ph type="title"/>
          </p:nvPr>
        </p:nvSpPr>
        <p:spPr>
          <a:xfrm>
            <a:off x="6096000" y="685800"/>
            <a:ext cx="5126816" cy="1905000"/>
          </a:xfrm>
        </p:spPr>
        <p:txBody>
          <a:bodyPr anchor="b">
            <a:normAutofit/>
          </a:bodyPr>
          <a:lstStyle/>
          <a:p>
            <a:r>
              <a:rPr lang="en-CA" dirty="0"/>
              <a:t>What we will discuss? </a:t>
            </a:r>
          </a:p>
        </p:txBody>
      </p:sp>
      <p:sp>
        <p:nvSpPr>
          <p:cNvPr id="39" name="Freeform: Shape 38">
            <a:extLst>
              <a:ext uri="{FF2B5EF4-FFF2-40B4-BE49-F238E27FC236}">
                <a16:creationId xmlns:a16="http://schemas.microsoft.com/office/drawing/2014/main" id="{61CF1429-F104-494D-9AC3-9CBB601ED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51018">
            <a:off x="520205" y="282549"/>
            <a:ext cx="4804791" cy="5996172"/>
          </a:xfrm>
          <a:custGeom>
            <a:avLst/>
            <a:gdLst>
              <a:gd name="connsiteX0" fmla="*/ 4431251 w 5224396"/>
              <a:gd name="connsiteY0" fmla="*/ 0 h 6519822"/>
              <a:gd name="connsiteX1" fmla="*/ 4540700 w 5224396"/>
              <a:gd name="connsiteY1" fmla="*/ 1003920 h 6519822"/>
              <a:gd name="connsiteX2" fmla="*/ 5224396 w 5224396"/>
              <a:gd name="connsiteY2" fmla="*/ 1003920 h 6519822"/>
              <a:gd name="connsiteX3" fmla="*/ 5224396 w 5224396"/>
              <a:gd name="connsiteY3" fmla="*/ 6519822 h 6519822"/>
              <a:gd name="connsiteX4" fmla="*/ 766889 w 5224396"/>
              <a:gd name="connsiteY4" fmla="*/ 6519822 h 6519822"/>
              <a:gd name="connsiteX5" fmla="*/ 766889 w 5224396"/>
              <a:gd name="connsiteY5" fmla="*/ 5948076 h 6519822"/>
              <a:gd name="connsiteX6" fmla="*/ 597805 w 5224396"/>
              <a:gd name="connsiteY6" fmla="*/ 5966510 h 6519822"/>
              <a:gd name="connsiteX7" fmla="*/ 0 w 5224396"/>
              <a:gd name="connsiteY7" fmla="*/ 483098 h 651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396" h="6519822">
                <a:moveTo>
                  <a:pt x="4431251" y="0"/>
                </a:moveTo>
                <a:lnTo>
                  <a:pt x="4540700" y="1003920"/>
                </a:lnTo>
                <a:lnTo>
                  <a:pt x="5224396" y="1003920"/>
                </a:lnTo>
                <a:lnTo>
                  <a:pt x="5224396" y="6519822"/>
                </a:lnTo>
                <a:lnTo>
                  <a:pt x="766889" y="6519822"/>
                </a:lnTo>
                <a:lnTo>
                  <a:pt x="766889" y="5948076"/>
                </a:lnTo>
                <a:lnTo>
                  <a:pt x="597805" y="5966510"/>
                </a:lnTo>
                <a:lnTo>
                  <a:pt x="0" y="483098"/>
                </a:lnTo>
                <a:close/>
              </a:path>
            </a:pathLst>
          </a:cu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7F6A1761-21AB-4DE0-A28E-3776B0EE6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58242">
            <a:off x="797331" y="484048"/>
            <a:ext cx="4559211" cy="5812845"/>
          </a:xfrm>
          <a:custGeom>
            <a:avLst/>
            <a:gdLst>
              <a:gd name="connsiteX0" fmla="*/ 4188629 w 4957370"/>
              <a:gd name="connsiteY0" fmla="*/ 0 h 6320484"/>
              <a:gd name="connsiteX1" fmla="*/ 4218585 w 4957370"/>
              <a:gd name="connsiteY1" fmla="*/ 18617 h 6320484"/>
              <a:gd name="connsiteX2" fmla="*/ 4220262 w 4957370"/>
              <a:gd name="connsiteY2" fmla="*/ 50299 h 6320484"/>
              <a:gd name="connsiteX3" fmla="*/ 4223340 w 4957370"/>
              <a:gd name="connsiteY3" fmla="*/ 51687 h 6320484"/>
              <a:gd name="connsiteX4" fmla="*/ 4243015 w 4957370"/>
              <a:gd name="connsiteY4" fmla="*/ 81229 h 6320484"/>
              <a:gd name="connsiteX5" fmla="*/ 4227211 w 4957370"/>
              <a:gd name="connsiteY5" fmla="*/ 140805 h 6320484"/>
              <a:gd name="connsiteX6" fmla="*/ 4226312 w 4957370"/>
              <a:gd name="connsiteY6" fmla="*/ 164608 h 6320484"/>
              <a:gd name="connsiteX7" fmla="*/ 4231135 w 4957370"/>
              <a:gd name="connsiteY7" fmla="*/ 255748 h 6320484"/>
              <a:gd name="connsiteX8" fmla="*/ 4235510 w 4957370"/>
              <a:gd name="connsiteY8" fmla="*/ 301854 h 6320484"/>
              <a:gd name="connsiteX9" fmla="*/ 4235520 w 4957370"/>
              <a:gd name="connsiteY9" fmla="*/ 330419 h 6320484"/>
              <a:gd name="connsiteX10" fmla="*/ 4235310 w 4957370"/>
              <a:gd name="connsiteY10" fmla="*/ 334637 h 6320484"/>
              <a:gd name="connsiteX11" fmla="*/ 4247536 w 4957370"/>
              <a:gd name="connsiteY11" fmla="*/ 565646 h 6320484"/>
              <a:gd name="connsiteX12" fmla="*/ 4249754 w 4957370"/>
              <a:gd name="connsiteY12" fmla="*/ 570256 h 6320484"/>
              <a:gd name="connsiteX13" fmla="*/ 4250202 w 4957370"/>
              <a:gd name="connsiteY13" fmla="*/ 594123 h 6320484"/>
              <a:gd name="connsiteX14" fmla="*/ 4249459 w 4957370"/>
              <a:gd name="connsiteY14" fmla="*/ 602017 h 6320484"/>
              <a:gd name="connsiteX15" fmla="*/ 4255354 w 4957370"/>
              <a:gd name="connsiteY15" fmla="*/ 713404 h 6320484"/>
              <a:gd name="connsiteX16" fmla="*/ 4257508 w 4957370"/>
              <a:gd name="connsiteY16" fmla="*/ 714073 h 6320484"/>
              <a:gd name="connsiteX17" fmla="*/ 4265497 w 4957370"/>
              <a:gd name="connsiteY17" fmla="*/ 749513 h 6320484"/>
              <a:gd name="connsiteX18" fmla="*/ 4271401 w 4957370"/>
              <a:gd name="connsiteY18" fmla="*/ 847749 h 6320484"/>
              <a:gd name="connsiteX19" fmla="*/ 4277600 w 4957370"/>
              <a:gd name="connsiteY19" fmla="*/ 905577 h 6320484"/>
              <a:gd name="connsiteX20" fmla="*/ 4284143 w 4957370"/>
              <a:gd name="connsiteY20" fmla="*/ 926055 h 6320484"/>
              <a:gd name="connsiteX21" fmla="*/ 4290465 w 4957370"/>
              <a:gd name="connsiteY21" fmla="*/ 955655 h 6320484"/>
              <a:gd name="connsiteX22" fmla="*/ 4293246 w 4957370"/>
              <a:gd name="connsiteY22" fmla="*/ 982888 h 6320484"/>
              <a:gd name="connsiteX23" fmla="*/ 4298563 w 4957370"/>
              <a:gd name="connsiteY23" fmla="*/ 993803 h 6320484"/>
              <a:gd name="connsiteX24" fmla="*/ 4540105 w 4957370"/>
              <a:gd name="connsiteY24" fmla="*/ 1009893 h 6320484"/>
              <a:gd name="connsiteX25" fmla="*/ 4911733 w 4957370"/>
              <a:gd name="connsiteY25" fmla="*/ 1030269 h 6320484"/>
              <a:gd name="connsiteX26" fmla="*/ 4939495 w 4957370"/>
              <a:gd name="connsiteY26" fmla="*/ 1052023 h 6320484"/>
              <a:gd name="connsiteX27" fmla="*/ 4937728 w 4957370"/>
              <a:gd name="connsiteY27" fmla="*/ 1083700 h 6320484"/>
              <a:gd name="connsiteX28" fmla="*/ 4940638 w 4957370"/>
              <a:gd name="connsiteY28" fmla="*/ 1085413 h 6320484"/>
              <a:gd name="connsiteX29" fmla="*/ 4956995 w 4957370"/>
              <a:gd name="connsiteY29" fmla="*/ 1116915 h 6320484"/>
              <a:gd name="connsiteX30" fmla="*/ 4934827 w 4957370"/>
              <a:gd name="connsiteY30" fmla="*/ 1174426 h 6320484"/>
              <a:gd name="connsiteX31" fmla="*/ 4931354 w 4957370"/>
              <a:gd name="connsiteY31" fmla="*/ 1197992 h 6320484"/>
              <a:gd name="connsiteX32" fmla="*/ 4926270 w 4957370"/>
              <a:gd name="connsiteY32" fmla="*/ 1289117 h 6320484"/>
              <a:gd name="connsiteX33" fmla="*/ 4925623 w 4957370"/>
              <a:gd name="connsiteY33" fmla="*/ 1335426 h 6320484"/>
              <a:gd name="connsiteX34" fmla="*/ 4922537 w 4957370"/>
              <a:gd name="connsiteY34" fmla="*/ 1363823 h 6320484"/>
              <a:gd name="connsiteX35" fmla="*/ 4921871 w 4957370"/>
              <a:gd name="connsiteY35" fmla="*/ 1367995 h 6320484"/>
              <a:gd name="connsiteX36" fmla="*/ 4908988 w 4957370"/>
              <a:gd name="connsiteY36" fmla="*/ 1598968 h 6320484"/>
              <a:gd name="connsiteX37" fmla="*/ 4910694 w 4957370"/>
              <a:gd name="connsiteY37" fmla="*/ 1603791 h 6320484"/>
              <a:gd name="connsiteX38" fmla="*/ 4908552 w 4957370"/>
              <a:gd name="connsiteY38" fmla="*/ 1627566 h 6320484"/>
              <a:gd name="connsiteX39" fmla="*/ 4906959 w 4957370"/>
              <a:gd name="connsiteY39" fmla="*/ 1635333 h 6320484"/>
              <a:gd name="connsiteX40" fmla="*/ 4900747 w 4957370"/>
              <a:gd name="connsiteY40" fmla="*/ 1746703 h 6320484"/>
              <a:gd name="connsiteX41" fmla="*/ 4902815 w 4957370"/>
              <a:gd name="connsiteY41" fmla="*/ 1747601 h 6320484"/>
              <a:gd name="connsiteX42" fmla="*/ 4906917 w 4957370"/>
              <a:gd name="connsiteY42" fmla="*/ 1783698 h 6320484"/>
              <a:gd name="connsiteX43" fmla="*/ 4902139 w 4957370"/>
              <a:gd name="connsiteY43" fmla="*/ 1881995 h 6320484"/>
              <a:gd name="connsiteX44" fmla="*/ 4902035 w 4957370"/>
              <a:gd name="connsiteY44" fmla="*/ 1940154 h 6320484"/>
              <a:gd name="connsiteX45" fmla="*/ 4906319 w 4957370"/>
              <a:gd name="connsiteY45" fmla="*/ 1961221 h 6320484"/>
              <a:gd name="connsiteX46" fmla="*/ 4909396 w 4957370"/>
              <a:gd name="connsiteY46" fmla="*/ 1991332 h 6320484"/>
              <a:gd name="connsiteX47" fmla="*/ 4918176 w 4957370"/>
              <a:gd name="connsiteY47" fmla="*/ 2043680 h 6320484"/>
              <a:gd name="connsiteX48" fmla="*/ 4920444 w 4957370"/>
              <a:gd name="connsiteY48" fmla="*/ 2093780 h 6320484"/>
              <a:gd name="connsiteX49" fmla="*/ 4919568 w 4957370"/>
              <a:gd name="connsiteY49" fmla="*/ 2127331 h 6320484"/>
              <a:gd name="connsiteX50" fmla="*/ 4919107 w 4957370"/>
              <a:gd name="connsiteY50" fmla="*/ 2132180 h 6320484"/>
              <a:gd name="connsiteX51" fmla="*/ 4910026 w 4957370"/>
              <a:gd name="connsiteY51" fmla="*/ 2171984 h 6320484"/>
              <a:gd name="connsiteX52" fmla="*/ 4913276 w 4957370"/>
              <a:gd name="connsiteY52" fmla="*/ 2175920 h 6320484"/>
              <a:gd name="connsiteX53" fmla="*/ 4916106 w 4957370"/>
              <a:gd name="connsiteY53" fmla="*/ 2188707 h 6320484"/>
              <a:gd name="connsiteX54" fmla="*/ 4911385 w 4957370"/>
              <a:gd name="connsiteY54" fmla="*/ 2199268 h 6320484"/>
              <a:gd name="connsiteX55" fmla="*/ 4901244 w 4957370"/>
              <a:gd name="connsiteY55" fmla="*/ 2249378 h 6320484"/>
              <a:gd name="connsiteX56" fmla="*/ 4890393 w 4957370"/>
              <a:gd name="connsiteY56" fmla="*/ 2322907 h 6320484"/>
              <a:gd name="connsiteX57" fmla="*/ 4885532 w 4957370"/>
              <a:gd name="connsiteY57" fmla="*/ 2333841 h 6320484"/>
              <a:gd name="connsiteX58" fmla="*/ 4871165 w 4957370"/>
              <a:gd name="connsiteY58" fmla="*/ 2405746 h 6320484"/>
              <a:gd name="connsiteX59" fmla="*/ 4867465 w 4957370"/>
              <a:gd name="connsiteY59" fmla="*/ 2443689 h 6320484"/>
              <a:gd name="connsiteX60" fmla="*/ 4871110 w 4957370"/>
              <a:gd name="connsiteY60" fmla="*/ 2448134 h 6320484"/>
              <a:gd name="connsiteX61" fmla="*/ 4869467 w 4957370"/>
              <a:gd name="connsiteY61" fmla="*/ 2459306 h 6320484"/>
              <a:gd name="connsiteX62" fmla="*/ 4869877 w 4957370"/>
              <a:gd name="connsiteY62" fmla="*/ 2462358 h 6320484"/>
              <a:gd name="connsiteX63" fmla="*/ 4871382 w 4957370"/>
              <a:gd name="connsiteY63" fmla="*/ 2479770 h 6320484"/>
              <a:gd name="connsiteX64" fmla="*/ 4859960 w 4957370"/>
              <a:gd name="connsiteY64" fmla="*/ 2514583 h 6320484"/>
              <a:gd name="connsiteX65" fmla="*/ 4857909 w 4957370"/>
              <a:gd name="connsiteY65" fmla="*/ 2514709 h 6320484"/>
              <a:gd name="connsiteX66" fmla="*/ 4849446 w 4957370"/>
              <a:gd name="connsiteY66" fmla="*/ 2666439 h 6320484"/>
              <a:gd name="connsiteX67" fmla="*/ 4858101 w 4957370"/>
              <a:gd name="connsiteY67" fmla="*/ 2690544 h 6320484"/>
              <a:gd name="connsiteX68" fmla="*/ 4860369 w 4957370"/>
              <a:gd name="connsiteY68" fmla="*/ 2740646 h 6320484"/>
              <a:gd name="connsiteX69" fmla="*/ 4859492 w 4957370"/>
              <a:gd name="connsiteY69" fmla="*/ 2774197 h 6320484"/>
              <a:gd name="connsiteX70" fmla="*/ 4859032 w 4957370"/>
              <a:gd name="connsiteY70" fmla="*/ 2779045 h 6320484"/>
              <a:gd name="connsiteX71" fmla="*/ 4849950 w 4957370"/>
              <a:gd name="connsiteY71" fmla="*/ 2818850 h 6320484"/>
              <a:gd name="connsiteX72" fmla="*/ 4853201 w 4957370"/>
              <a:gd name="connsiteY72" fmla="*/ 2822786 h 6320484"/>
              <a:gd name="connsiteX73" fmla="*/ 4856030 w 4957370"/>
              <a:gd name="connsiteY73" fmla="*/ 2835573 h 6320484"/>
              <a:gd name="connsiteX74" fmla="*/ 4851309 w 4957370"/>
              <a:gd name="connsiteY74" fmla="*/ 2846133 h 6320484"/>
              <a:gd name="connsiteX75" fmla="*/ 4841168 w 4957370"/>
              <a:gd name="connsiteY75" fmla="*/ 2896246 h 6320484"/>
              <a:gd name="connsiteX76" fmla="*/ 4833868 w 4957370"/>
              <a:gd name="connsiteY76" fmla="*/ 2945711 h 6320484"/>
              <a:gd name="connsiteX77" fmla="*/ 4778020 w 4957370"/>
              <a:gd name="connsiteY77" fmla="*/ 3999577 h 6320484"/>
              <a:gd name="connsiteX78" fmla="*/ 4765288 w 4957370"/>
              <a:gd name="connsiteY78" fmla="*/ 4252632 h 6320484"/>
              <a:gd name="connsiteX79" fmla="*/ 4754250 w 4957370"/>
              <a:gd name="connsiteY79" fmla="*/ 4414955 h 6320484"/>
              <a:gd name="connsiteX80" fmla="*/ 4663870 w 4957370"/>
              <a:gd name="connsiteY80" fmla="*/ 6050064 h 6320484"/>
              <a:gd name="connsiteX81" fmla="*/ 4669145 w 4957370"/>
              <a:gd name="connsiteY81" fmla="*/ 6086684 h 6320484"/>
              <a:gd name="connsiteX82" fmla="*/ 4672665 w 4957370"/>
              <a:gd name="connsiteY82" fmla="*/ 6121067 h 6320484"/>
              <a:gd name="connsiteX83" fmla="*/ 4675485 w 4957370"/>
              <a:gd name="connsiteY83" fmla="*/ 6221142 h 6320484"/>
              <a:gd name="connsiteX84" fmla="*/ 4657006 w 4957370"/>
              <a:gd name="connsiteY84" fmla="*/ 6255466 h 6320484"/>
              <a:gd name="connsiteX85" fmla="*/ 4652373 w 4957370"/>
              <a:gd name="connsiteY85" fmla="*/ 6258160 h 6320484"/>
              <a:gd name="connsiteX86" fmla="*/ 4648931 w 4957370"/>
              <a:gd name="connsiteY86" fmla="*/ 6320461 h 6320484"/>
              <a:gd name="connsiteX87" fmla="*/ 732080 w 4957370"/>
              <a:gd name="connsiteY87" fmla="*/ 6068362 h 6320484"/>
              <a:gd name="connsiteX88" fmla="*/ 423039 w 4957370"/>
              <a:gd name="connsiteY88" fmla="*/ 6051307 h 6320484"/>
              <a:gd name="connsiteX89" fmla="*/ 427345 w 4957370"/>
              <a:gd name="connsiteY89" fmla="*/ 6011137 h 6320484"/>
              <a:gd name="connsiteX90" fmla="*/ 431547 w 4957370"/>
              <a:gd name="connsiteY90" fmla="*/ 6004548 h 6320484"/>
              <a:gd name="connsiteX91" fmla="*/ 431815 w 4957370"/>
              <a:gd name="connsiteY91" fmla="*/ 6001808 h 6320484"/>
              <a:gd name="connsiteX92" fmla="*/ 432084 w 4957370"/>
              <a:gd name="connsiteY92" fmla="*/ 5999067 h 6320484"/>
              <a:gd name="connsiteX93" fmla="*/ 432619 w 4957370"/>
              <a:gd name="connsiteY93" fmla="*/ 5993584 h 6320484"/>
              <a:gd name="connsiteX94" fmla="*/ 432305 w 4957370"/>
              <a:gd name="connsiteY94" fmla="*/ 5987694 h 6320484"/>
              <a:gd name="connsiteX95" fmla="*/ 431724 w 4957370"/>
              <a:gd name="connsiteY95" fmla="*/ 5984546 h 6320484"/>
              <a:gd name="connsiteX96" fmla="*/ 431991 w 4957370"/>
              <a:gd name="connsiteY96" fmla="*/ 5981803 h 6320484"/>
              <a:gd name="connsiteX97" fmla="*/ 431677 w 4957370"/>
              <a:gd name="connsiteY97" fmla="*/ 5975914 h 6320484"/>
              <a:gd name="connsiteX98" fmla="*/ 431096 w 4957370"/>
              <a:gd name="connsiteY98" fmla="*/ 5972765 h 6320484"/>
              <a:gd name="connsiteX99" fmla="*/ 430469 w 4957370"/>
              <a:gd name="connsiteY99" fmla="*/ 5960984 h 6320484"/>
              <a:gd name="connsiteX100" fmla="*/ 429887 w 4957370"/>
              <a:gd name="connsiteY100" fmla="*/ 5957836 h 6320484"/>
              <a:gd name="connsiteX101" fmla="*/ 430154 w 4957370"/>
              <a:gd name="connsiteY101" fmla="*/ 5955094 h 6320484"/>
              <a:gd name="connsiteX102" fmla="*/ 428725 w 4957370"/>
              <a:gd name="connsiteY102" fmla="*/ 5951537 h 6320484"/>
              <a:gd name="connsiteX103" fmla="*/ 434114 w 4957370"/>
              <a:gd name="connsiteY103" fmla="*/ 5888089 h 6320484"/>
              <a:gd name="connsiteX104" fmla="*/ 456311 w 4957370"/>
              <a:gd name="connsiteY104" fmla="*/ 5468000 h 6320484"/>
              <a:gd name="connsiteX105" fmla="*/ 270548 w 4957370"/>
              <a:gd name="connsiteY105" fmla="*/ 5477940 h 6320484"/>
              <a:gd name="connsiteX106" fmla="*/ 270475 w 4957370"/>
              <a:gd name="connsiteY106" fmla="*/ 5437540 h 6320484"/>
              <a:gd name="connsiteX107" fmla="*/ 273938 w 4957370"/>
              <a:gd name="connsiteY107" fmla="*/ 5430534 h 6320484"/>
              <a:gd name="connsiteX108" fmla="*/ 273907 w 4957370"/>
              <a:gd name="connsiteY108" fmla="*/ 5427782 h 6320484"/>
              <a:gd name="connsiteX109" fmla="*/ 273878 w 4957370"/>
              <a:gd name="connsiteY109" fmla="*/ 5425027 h 6320484"/>
              <a:gd name="connsiteX110" fmla="*/ 273815 w 4957370"/>
              <a:gd name="connsiteY110" fmla="*/ 5419519 h 6320484"/>
              <a:gd name="connsiteX111" fmla="*/ 272865 w 4957370"/>
              <a:gd name="connsiteY111" fmla="*/ 5413698 h 6320484"/>
              <a:gd name="connsiteX112" fmla="*/ 271945 w 4957370"/>
              <a:gd name="connsiteY112" fmla="*/ 5410631 h 6320484"/>
              <a:gd name="connsiteX113" fmla="*/ 271914 w 4957370"/>
              <a:gd name="connsiteY113" fmla="*/ 5407876 h 6320484"/>
              <a:gd name="connsiteX114" fmla="*/ 270963 w 4957370"/>
              <a:gd name="connsiteY114" fmla="*/ 5402055 h 6320484"/>
              <a:gd name="connsiteX115" fmla="*/ 270045 w 4957370"/>
              <a:gd name="connsiteY115" fmla="*/ 5398988 h 6320484"/>
              <a:gd name="connsiteX116" fmla="*/ 268144 w 4957370"/>
              <a:gd name="connsiteY116" fmla="*/ 5387344 h 6320484"/>
              <a:gd name="connsiteX117" fmla="*/ 267225 w 4957370"/>
              <a:gd name="connsiteY117" fmla="*/ 5384278 h 6320484"/>
              <a:gd name="connsiteX118" fmla="*/ 267193 w 4957370"/>
              <a:gd name="connsiteY118" fmla="*/ 5381523 h 6320484"/>
              <a:gd name="connsiteX119" fmla="*/ 265387 w 4957370"/>
              <a:gd name="connsiteY119" fmla="*/ 5378142 h 6320484"/>
              <a:gd name="connsiteX120" fmla="*/ 263868 w 4957370"/>
              <a:gd name="connsiteY120" fmla="*/ 5314483 h 6320484"/>
              <a:gd name="connsiteX121" fmla="*/ 192698 w 4957370"/>
              <a:gd name="connsiteY121" fmla="*/ 4040419 h 6320484"/>
              <a:gd name="connsiteX122" fmla="*/ 0 w 4957370"/>
              <a:gd name="connsiteY122" fmla="*/ 208389 h 6320484"/>
              <a:gd name="connsiteX123" fmla="*/ 2990554 w 4957370"/>
              <a:gd name="connsiteY123" fmla="*/ 54813 h 6320484"/>
              <a:gd name="connsiteX124" fmla="*/ 3816982 w 4957370"/>
              <a:gd name="connsiteY124" fmla="*/ 20020 h 632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57370" h="6320484">
                <a:moveTo>
                  <a:pt x="4188629" y="0"/>
                </a:moveTo>
                <a:lnTo>
                  <a:pt x="4218585" y="18617"/>
                </a:lnTo>
                <a:cubicBezTo>
                  <a:pt x="4219145" y="29178"/>
                  <a:pt x="4219703" y="39738"/>
                  <a:pt x="4220262" y="50299"/>
                </a:cubicBezTo>
                <a:lnTo>
                  <a:pt x="4223340" y="51687"/>
                </a:lnTo>
                <a:cubicBezTo>
                  <a:pt x="4233026" y="52344"/>
                  <a:pt x="4240723" y="38431"/>
                  <a:pt x="4243015" y="81229"/>
                </a:cubicBezTo>
                <a:cubicBezTo>
                  <a:pt x="4234697" y="102698"/>
                  <a:pt x="4229805" y="122275"/>
                  <a:pt x="4227211" y="140805"/>
                </a:cubicBezTo>
                <a:lnTo>
                  <a:pt x="4226312" y="164608"/>
                </a:lnTo>
                <a:lnTo>
                  <a:pt x="4231135" y="255748"/>
                </a:lnTo>
                <a:cubicBezTo>
                  <a:pt x="4232593" y="271116"/>
                  <a:pt x="4234052" y="286485"/>
                  <a:pt x="4235510" y="301854"/>
                </a:cubicBezTo>
                <a:cubicBezTo>
                  <a:pt x="4235774" y="306768"/>
                  <a:pt x="4235830" y="317328"/>
                  <a:pt x="4235520" y="330419"/>
                </a:cubicBezTo>
                <a:lnTo>
                  <a:pt x="4235310" y="334637"/>
                </a:lnTo>
                <a:lnTo>
                  <a:pt x="4247536" y="565646"/>
                </a:lnTo>
                <a:lnTo>
                  <a:pt x="4249754" y="570256"/>
                </a:lnTo>
                <a:cubicBezTo>
                  <a:pt x="4251067" y="577685"/>
                  <a:pt x="4250868" y="585797"/>
                  <a:pt x="4250202" y="594123"/>
                </a:cubicBezTo>
                <a:lnTo>
                  <a:pt x="4249459" y="602017"/>
                </a:lnTo>
                <a:lnTo>
                  <a:pt x="4255354" y="713404"/>
                </a:lnTo>
                <a:lnTo>
                  <a:pt x="4257508" y="714073"/>
                </a:lnTo>
                <a:cubicBezTo>
                  <a:pt x="4259622" y="720223"/>
                  <a:pt x="4263181" y="727234"/>
                  <a:pt x="4265497" y="749513"/>
                </a:cubicBezTo>
                <a:cubicBezTo>
                  <a:pt x="4257720" y="777760"/>
                  <a:pt x="4282009" y="812594"/>
                  <a:pt x="4271401" y="847749"/>
                </a:cubicBezTo>
                <a:cubicBezTo>
                  <a:pt x="4269058" y="860507"/>
                  <a:pt x="4271354" y="898948"/>
                  <a:pt x="4277600" y="905577"/>
                </a:cubicBezTo>
                <a:cubicBezTo>
                  <a:pt x="4279276" y="913460"/>
                  <a:pt x="4277660" y="923050"/>
                  <a:pt x="4284143" y="926055"/>
                </a:cubicBezTo>
                <a:cubicBezTo>
                  <a:pt x="4292030" y="931337"/>
                  <a:pt x="4281721" y="960641"/>
                  <a:pt x="4290465" y="955655"/>
                </a:cubicBezTo>
                <a:cubicBezTo>
                  <a:pt x="4286952" y="966045"/>
                  <a:pt x="4289362" y="974748"/>
                  <a:pt x="4293246" y="982888"/>
                </a:cubicBezTo>
                <a:lnTo>
                  <a:pt x="4298563" y="993803"/>
                </a:lnTo>
                <a:lnTo>
                  <a:pt x="4540105" y="1009893"/>
                </a:lnTo>
                <a:lnTo>
                  <a:pt x="4911733" y="1030269"/>
                </a:lnTo>
                <a:lnTo>
                  <a:pt x="4939495" y="1052023"/>
                </a:lnTo>
                <a:cubicBezTo>
                  <a:pt x="4938906" y="1062583"/>
                  <a:pt x="4938317" y="1073141"/>
                  <a:pt x="4937728" y="1083700"/>
                </a:cubicBezTo>
                <a:lnTo>
                  <a:pt x="4940638" y="1085413"/>
                </a:lnTo>
                <a:cubicBezTo>
                  <a:pt x="4950195" y="1087116"/>
                  <a:pt x="4959355" y="1074120"/>
                  <a:pt x="4956995" y="1116915"/>
                </a:cubicBezTo>
                <a:cubicBezTo>
                  <a:pt x="4946399" y="1137355"/>
                  <a:pt x="4939414" y="1156286"/>
                  <a:pt x="4934827" y="1174426"/>
                </a:cubicBezTo>
                <a:lnTo>
                  <a:pt x="4931354" y="1197992"/>
                </a:lnTo>
                <a:lnTo>
                  <a:pt x="4926270" y="1289117"/>
                </a:lnTo>
                <a:cubicBezTo>
                  <a:pt x="4926054" y="1304553"/>
                  <a:pt x="4925839" y="1319990"/>
                  <a:pt x="4925623" y="1335426"/>
                </a:cubicBezTo>
                <a:cubicBezTo>
                  <a:pt x="4925353" y="1340339"/>
                  <a:pt x="4924264" y="1350844"/>
                  <a:pt x="4922537" y="1363823"/>
                </a:cubicBezTo>
                <a:lnTo>
                  <a:pt x="4921871" y="1367995"/>
                </a:lnTo>
                <a:lnTo>
                  <a:pt x="4908988" y="1598968"/>
                </a:lnTo>
                <a:lnTo>
                  <a:pt x="4910694" y="1603791"/>
                </a:lnTo>
                <a:cubicBezTo>
                  <a:pt x="4911194" y="1611318"/>
                  <a:pt x="4910117" y="1619361"/>
                  <a:pt x="4908552" y="1627566"/>
                </a:cubicBezTo>
                <a:lnTo>
                  <a:pt x="4906959" y="1635333"/>
                </a:lnTo>
                <a:lnTo>
                  <a:pt x="4900747" y="1746703"/>
                </a:lnTo>
                <a:lnTo>
                  <a:pt x="4902815" y="1747601"/>
                </a:lnTo>
                <a:cubicBezTo>
                  <a:pt x="4904250" y="1753944"/>
                  <a:pt x="4907029" y="1761300"/>
                  <a:pt x="4906917" y="1783698"/>
                </a:cubicBezTo>
                <a:cubicBezTo>
                  <a:pt x="4896124" y="1810936"/>
                  <a:pt x="4916495" y="1848198"/>
                  <a:pt x="4902139" y="1881995"/>
                </a:cubicBezTo>
                <a:cubicBezTo>
                  <a:pt x="4898428" y="1894424"/>
                  <a:pt x="4896544" y="1932888"/>
                  <a:pt x="4902035" y="1940154"/>
                </a:cubicBezTo>
                <a:cubicBezTo>
                  <a:pt x="4902846" y="1948172"/>
                  <a:pt x="4900200" y="1957532"/>
                  <a:pt x="4906319" y="1961221"/>
                </a:cubicBezTo>
                <a:cubicBezTo>
                  <a:pt x="4913588" y="1967327"/>
                  <a:pt x="4900163" y="1995341"/>
                  <a:pt x="4909396" y="1991332"/>
                </a:cubicBezTo>
                <a:cubicBezTo>
                  <a:pt x="4900159" y="2011227"/>
                  <a:pt x="4915207" y="2026986"/>
                  <a:pt x="4918176" y="2043680"/>
                </a:cubicBezTo>
                <a:lnTo>
                  <a:pt x="4920444" y="2093780"/>
                </a:lnTo>
                <a:cubicBezTo>
                  <a:pt x="4920152" y="2104963"/>
                  <a:pt x="4919859" y="2116147"/>
                  <a:pt x="4919568" y="2127331"/>
                </a:cubicBezTo>
                <a:cubicBezTo>
                  <a:pt x="4919414" y="2128947"/>
                  <a:pt x="4919260" y="2130563"/>
                  <a:pt x="4919107" y="2132180"/>
                </a:cubicBezTo>
                <a:lnTo>
                  <a:pt x="4910026" y="2171984"/>
                </a:lnTo>
                <a:cubicBezTo>
                  <a:pt x="4911227" y="2172990"/>
                  <a:pt x="4912324" y="2174315"/>
                  <a:pt x="4913276" y="2175920"/>
                </a:cubicBezTo>
                <a:lnTo>
                  <a:pt x="4916106" y="2188707"/>
                </a:lnTo>
                <a:lnTo>
                  <a:pt x="4911385" y="2199268"/>
                </a:lnTo>
                <a:lnTo>
                  <a:pt x="4901244" y="2249378"/>
                </a:lnTo>
                <a:lnTo>
                  <a:pt x="4890393" y="2322907"/>
                </a:lnTo>
                <a:lnTo>
                  <a:pt x="4885532" y="2333841"/>
                </a:lnTo>
                <a:cubicBezTo>
                  <a:pt x="4879467" y="2359072"/>
                  <a:pt x="4882601" y="2390080"/>
                  <a:pt x="4871165" y="2405746"/>
                </a:cubicBezTo>
                <a:lnTo>
                  <a:pt x="4867465" y="2443689"/>
                </a:lnTo>
                <a:lnTo>
                  <a:pt x="4871110" y="2448134"/>
                </a:lnTo>
                <a:lnTo>
                  <a:pt x="4869467" y="2459306"/>
                </a:lnTo>
                <a:cubicBezTo>
                  <a:pt x="4869603" y="2460323"/>
                  <a:pt x="4869741" y="2461340"/>
                  <a:pt x="4869877" y="2462358"/>
                </a:cubicBezTo>
                <a:cubicBezTo>
                  <a:pt x="4870681" y="2468183"/>
                  <a:pt x="4871335" y="2473955"/>
                  <a:pt x="4871382" y="2479770"/>
                </a:cubicBezTo>
                <a:cubicBezTo>
                  <a:pt x="4856871" y="2476510"/>
                  <a:pt x="4862556" y="2505567"/>
                  <a:pt x="4859960" y="2514583"/>
                </a:cubicBezTo>
                <a:lnTo>
                  <a:pt x="4857909" y="2514709"/>
                </a:lnTo>
                <a:lnTo>
                  <a:pt x="4849446" y="2666439"/>
                </a:lnTo>
                <a:lnTo>
                  <a:pt x="4858101" y="2690544"/>
                </a:lnTo>
                <a:cubicBezTo>
                  <a:pt x="4858857" y="2707245"/>
                  <a:pt x="4859613" y="2723945"/>
                  <a:pt x="4860369" y="2740646"/>
                </a:cubicBezTo>
                <a:cubicBezTo>
                  <a:pt x="4860076" y="2751830"/>
                  <a:pt x="4859785" y="2763013"/>
                  <a:pt x="4859492" y="2774197"/>
                </a:cubicBezTo>
                <a:lnTo>
                  <a:pt x="4859032" y="2779045"/>
                </a:lnTo>
                <a:lnTo>
                  <a:pt x="4849950" y="2818850"/>
                </a:lnTo>
                <a:cubicBezTo>
                  <a:pt x="4851152" y="2819856"/>
                  <a:pt x="4852248" y="2821182"/>
                  <a:pt x="4853201" y="2822786"/>
                </a:cubicBezTo>
                <a:lnTo>
                  <a:pt x="4856030" y="2835573"/>
                </a:lnTo>
                <a:lnTo>
                  <a:pt x="4851309" y="2846133"/>
                </a:lnTo>
                <a:lnTo>
                  <a:pt x="4841168" y="2896246"/>
                </a:lnTo>
                <a:lnTo>
                  <a:pt x="4833868" y="2945711"/>
                </a:lnTo>
                <a:cubicBezTo>
                  <a:pt x="4815252" y="3297000"/>
                  <a:pt x="4781620" y="3653361"/>
                  <a:pt x="4778020" y="3999577"/>
                </a:cubicBezTo>
                <a:cubicBezTo>
                  <a:pt x="4775081" y="4078096"/>
                  <a:pt x="4768227" y="4174113"/>
                  <a:pt x="4765288" y="4252632"/>
                </a:cubicBezTo>
                <a:cubicBezTo>
                  <a:pt x="4771867" y="4246730"/>
                  <a:pt x="4761520" y="4396558"/>
                  <a:pt x="4754250" y="4414955"/>
                </a:cubicBezTo>
                <a:lnTo>
                  <a:pt x="4663870" y="6050064"/>
                </a:lnTo>
                <a:lnTo>
                  <a:pt x="4669145" y="6086684"/>
                </a:lnTo>
                <a:cubicBezTo>
                  <a:pt x="4674909" y="6094577"/>
                  <a:pt x="4671608" y="6098657"/>
                  <a:pt x="4672665" y="6121067"/>
                </a:cubicBezTo>
                <a:cubicBezTo>
                  <a:pt x="4673721" y="6143476"/>
                  <a:pt x="4657066" y="6177068"/>
                  <a:pt x="4675485" y="6221142"/>
                </a:cubicBezTo>
                <a:cubicBezTo>
                  <a:pt x="4675068" y="6228689"/>
                  <a:pt x="4665430" y="6246990"/>
                  <a:pt x="4657006" y="6255466"/>
                </a:cubicBezTo>
                <a:lnTo>
                  <a:pt x="4652373" y="6258160"/>
                </a:lnTo>
                <a:cubicBezTo>
                  <a:pt x="4651226" y="6278927"/>
                  <a:pt x="4653178" y="6296913"/>
                  <a:pt x="4648931" y="6320461"/>
                </a:cubicBezTo>
                <a:cubicBezTo>
                  <a:pt x="4542790" y="6322747"/>
                  <a:pt x="2133595" y="6155193"/>
                  <a:pt x="732080" y="6068362"/>
                </a:cubicBezTo>
                <a:lnTo>
                  <a:pt x="423039" y="6051307"/>
                </a:lnTo>
                <a:lnTo>
                  <a:pt x="427345" y="6011137"/>
                </a:lnTo>
                <a:lnTo>
                  <a:pt x="431547" y="6004548"/>
                </a:lnTo>
                <a:cubicBezTo>
                  <a:pt x="432075" y="6003448"/>
                  <a:pt x="431724" y="6002721"/>
                  <a:pt x="431815" y="6001808"/>
                </a:cubicBezTo>
                <a:lnTo>
                  <a:pt x="432084" y="5999067"/>
                </a:lnTo>
                <a:cubicBezTo>
                  <a:pt x="432261" y="5997240"/>
                  <a:pt x="432627" y="5995212"/>
                  <a:pt x="432619" y="5993584"/>
                </a:cubicBezTo>
                <a:cubicBezTo>
                  <a:pt x="432563" y="5983140"/>
                  <a:pt x="431486" y="5996073"/>
                  <a:pt x="432305" y="5987694"/>
                </a:cubicBezTo>
                <a:cubicBezTo>
                  <a:pt x="432112" y="5986644"/>
                  <a:pt x="431788" y="5985763"/>
                  <a:pt x="431724" y="5984546"/>
                </a:cubicBezTo>
                <a:cubicBezTo>
                  <a:pt x="431682" y="5983776"/>
                  <a:pt x="432031" y="5982573"/>
                  <a:pt x="431991" y="5981803"/>
                </a:cubicBezTo>
                <a:cubicBezTo>
                  <a:pt x="431612" y="5974675"/>
                  <a:pt x="431062" y="5982198"/>
                  <a:pt x="431677" y="5975914"/>
                </a:cubicBezTo>
                <a:lnTo>
                  <a:pt x="431096" y="5972765"/>
                </a:lnTo>
                <a:cubicBezTo>
                  <a:pt x="429687" y="5965140"/>
                  <a:pt x="429650" y="5969355"/>
                  <a:pt x="430469" y="5960984"/>
                </a:cubicBezTo>
                <a:cubicBezTo>
                  <a:pt x="430275" y="5959935"/>
                  <a:pt x="429953" y="5959052"/>
                  <a:pt x="429887" y="5957836"/>
                </a:cubicBezTo>
                <a:cubicBezTo>
                  <a:pt x="429845" y="5957067"/>
                  <a:pt x="430277" y="5955758"/>
                  <a:pt x="430154" y="5955094"/>
                </a:cubicBezTo>
                <a:cubicBezTo>
                  <a:pt x="429881" y="5953610"/>
                  <a:pt x="427716" y="5954033"/>
                  <a:pt x="428725" y="5951537"/>
                </a:cubicBezTo>
                <a:lnTo>
                  <a:pt x="434114" y="5888089"/>
                </a:lnTo>
                <a:lnTo>
                  <a:pt x="456311" y="5468000"/>
                </a:lnTo>
                <a:lnTo>
                  <a:pt x="270548" y="5477940"/>
                </a:lnTo>
                <a:lnTo>
                  <a:pt x="270475" y="5437540"/>
                </a:lnTo>
                <a:lnTo>
                  <a:pt x="273938" y="5430534"/>
                </a:lnTo>
                <a:cubicBezTo>
                  <a:pt x="274344" y="5429384"/>
                  <a:pt x="273916" y="5428699"/>
                  <a:pt x="273907" y="5427782"/>
                </a:cubicBezTo>
                <a:lnTo>
                  <a:pt x="273878" y="5425027"/>
                </a:lnTo>
                <a:cubicBezTo>
                  <a:pt x="273856" y="5423192"/>
                  <a:pt x="273999" y="5421136"/>
                  <a:pt x="273815" y="5419519"/>
                </a:cubicBezTo>
                <a:cubicBezTo>
                  <a:pt x="272628" y="5409143"/>
                  <a:pt x="272958" y="5422116"/>
                  <a:pt x="272865" y="5413698"/>
                </a:cubicBezTo>
                <a:cubicBezTo>
                  <a:pt x="272559" y="5412674"/>
                  <a:pt x="272142" y="5411834"/>
                  <a:pt x="271945" y="5410631"/>
                </a:cubicBezTo>
                <a:cubicBezTo>
                  <a:pt x="271820" y="5409870"/>
                  <a:pt x="272038" y="5408637"/>
                  <a:pt x="271914" y="5407876"/>
                </a:cubicBezTo>
                <a:cubicBezTo>
                  <a:pt x="270765" y="5400830"/>
                  <a:pt x="271034" y="5408369"/>
                  <a:pt x="270963" y="5402055"/>
                </a:cubicBezTo>
                <a:lnTo>
                  <a:pt x="270045" y="5398988"/>
                </a:lnTo>
                <a:cubicBezTo>
                  <a:pt x="267818" y="5391560"/>
                  <a:pt x="268238" y="5395755"/>
                  <a:pt x="268144" y="5387344"/>
                </a:cubicBezTo>
                <a:cubicBezTo>
                  <a:pt x="267838" y="5386322"/>
                  <a:pt x="267422" y="5385479"/>
                  <a:pt x="267225" y="5384278"/>
                </a:cubicBezTo>
                <a:cubicBezTo>
                  <a:pt x="267100" y="5383518"/>
                  <a:pt x="267387" y="5382170"/>
                  <a:pt x="267193" y="5381523"/>
                </a:cubicBezTo>
                <a:cubicBezTo>
                  <a:pt x="266761" y="5380077"/>
                  <a:pt x="264655" y="5380732"/>
                  <a:pt x="265387" y="5378142"/>
                </a:cubicBezTo>
                <a:lnTo>
                  <a:pt x="263868" y="5314483"/>
                </a:lnTo>
                <a:lnTo>
                  <a:pt x="192698" y="4040419"/>
                </a:lnTo>
                <a:lnTo>
                  <a:pt x="0" y="208389"/>
                </a:lnTo>
                <a:cubicBezTo>
                  <a:pt x="324855" y="204302"/>
                  <a:pt x="2354391" y="86208"/>
                  <a:pt x="2990554" y="54813"/>
                </a:cubicBezTo>
                <a:lnTo>
                  <a:pt x="3816982" y="2002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15" descr="Different coloured question marks">
            <a:extLst>
              <a:ext uri="{FF2B5EF4-FFF2-40B4-BE49-F238E27FC236}">
                <a16:creationId xmlns:a16="http://schemas.microsoft.com/office/drawing/2014/main" id="{03A471D7-9145-948C-2E8F-91AC9B177321}"/>
              </a:ext>
            </a:extLst>
          </p:cNvPr>
          <p:cNvPicPr>
            <a:picLocks noChangeAspect="1"/>
          </p:cNvPicPr>
          <p:nvPr/>
        </p:nvPicPr>
        <p:blipFill rotWithShape="1">
          <a:blip r:embed="rId3">
            <a:alphaModFix amt="83000"/>
          </a:blip>
          <a:srcRect l="26247" r="29634" b="1"/>
          <a:stretch/>
        </p:blipFill>
        <p:spPr>
          <a:xfrm rot="21358242">
            <a:off x="796624" y="485640"/>
            <a:ext cx="4559211" cy="5812845"/>
          </a:xfrm>
          <a:custGeom>
            <a:avLst/>
            <a:gdLst/>
            <a:ahLst/>
            <a:cxnLst/>
            <a:rect l="l" t="t" r="r" b="b"/>
            <a:pathLst>
              <a:path w="4957370" h="6320484">
                <a:moveTo>
                  <a:pt x="4188629" y="0"/>
                </a:moveTo>
                <a:lnTo>
                  <a:pt x="4218585" y="18617"/>
                </a:lnTo>
                <a:cubicBezTo>
                  <a:pt x="4219145" y="29178"/>
                  <a:pt x="4219703" y="39738"/>
                  <a:pt x="4220262" y="50299"/>
                </a:cubicBezTo>
                <a:lnTo>
                  <a:pt x="4223340" y="51687"/>
                </a:lnTo>
                <a:cubicBezTo>
                  <a:pt x="4233026" y="52344"/>
                  <a:pt x="4240723" y="38431"/>
                  <a:pt x="4243015" y="81229"/>
                </a:cubicBezTo>
                <a:cubicBezTo>
                  <a:pt x="4234697" y="102698"/>
                  <a:pt x="4229805" y="122275"/>
                  <a:pt x="4227211" y="140805"/>
                </a:cubicBezTo>
                <a:lnTo>
                  <a:pt x="4226312" y="164608"/>
                </a:lnTo>
                <a:lnTo>
                  <a:pt x="4231135" y="255748"/>
                </a:lnTo>
                <a:cubicBezTo>
                  <a:pt x="4232593" y="271116"/>
                  <a:pt x="4234052" y="286485"/>
                  <a:pt x="4235510" y="301854"/>
                </a:cubicBezTo>
                <a:cubicBezTo>
                  <a:pt x="4235774" y="306768"/>
                  <a:pt x="4235830" y="317328"/>
                  <a:pt x="4235520" y="330419"/>
                </a:cubicBezTo>
                <a:lnTo>
                  <a:pt x="4235310" y="334637"/>
                </a:lnTo>
                <a:lnTo>
                  <a:pt x="4247536" y="565646"/>
                </a:lnTo>
                <a:lnTo>
                  <a:pt x="4249754" y="570256"/>
                </a:lnTo>
                <a:cubicBezTo>
                  <a:pt x="4251067" y="577685"/>
                  <a:pt x="4250868" y="585797"/>
                  <a:pt x="4250202" y="594123"/>
                </a:cubicBezTo>
                <a:lnTo>
                  <a:pt x="4249459" y="602017"/>
                </a:lnTo>
                <a:lnTo>
                  <a:pt x="4255354" y="713404"/>
                </a:lnTo>
                <a:lnTo>
                  <a:pt x="4257508" y="714073"/>
                </a:lnTo>
                <a:cubicBezTo>
                  <a:pt x="4259622" y="720223"/>
                  <a:pt x="4263181" y="727234"/>
                  <a:pt x="4265497" y="749513"/>
                </a:cubicBezTo>
                <a:cubicBezTo>
                  <a:pt x="4257720" y="777760"/>
                  <a:pt x="4282009" y="812594"/>
                  <a:pt x="4271401" y="847749"/>
                </a:cubicBezTo>
                <a:cubicBezTo>
                  <a:pt x="4269058" y="860507"/>
                  <a:pt x="4271354" y="898948"/>
                  <a:pt x="4277600" y="905577"/>
                </a:cubicBezTo>
                <a:cubicBezTo>
                  <a:pt x="4279276" y="913460"/>
                  <a:pt x="4277660" y="923050"/>
                  <a:pt x="4284143" y="926055"/>
                </a:cubicBezTo>
                <a:cubicBezTo>
                  <a:pt x="4292030" y="931337"/>
                  <a:pt x="4281721" y="960641"/>
                  <a:pt x="4290465" y="955655"/>
                </a:cubicBezTo>
                <a:cubicBezTo>
                  <a:pt x="4286952" y="966045"/>
                  <a:pt x="4289362" y="974748"/>
                  <a:pt x="4293246" y="982888"/>
                </a:cubicBezTo>
                <a:lnTo>
                  <a:pt x="4298563" y="993803"/>
                </a:lnTo>
                <a:lnTo>
                  <a:pt x="4540105" y="1009893"/>
                </a:lnTo>
                <a:lnTo>
                  <a:pt x="4911733" y="1030269"/>
                </a:lnTo>
                <a:lnTo>
                  <a:pt x="4939495" y="1052023"/>
                </a:lnTo>
                <a:cubicBezTo>
                  <a:pt x="4938906" y="1062583"/>
                  <a:pt x="4938317" y="1073141"/>
                  <a:pt x="4937728" y="1083700"/>
                </a:cubicBezTo>
                <a:lnTo>
                  <a:pt x="4940638" y="1085413"/>
                </a:lnTo>
                <a:cubicBezTo>
                  <a:pt x="4950195" y="1087116"/>
                  <a:pt x="4959355" y="1074120"/>
                  <a:pt x="4956995" y="1116915"/>
                </a:cubicBezTo>
                <a:cubicBezTo>
                  <a:pt x="4946399" y="1137355"/>
                  <a:pt x="4939414" y="1156286"/>
                  <a:pt x="4934827" y="1174426"/>
                </a:cubicBezTo>
                <a:lnTo>
                  <a:pt x="4931354" y="1197992"/>
                </a:lnTo>
                <a:lnTo>
                  <a:pt x="4926270" y="1289117"/>
                </a:lnTo>
                <a:cubicBezTo>
                  <a:pt x="4926054" y="1304553"/>
                  <a:pt x="4925839" y="1319990"/>
                  <a:pt x="4925623" y="1335426"/>
                </a:cubicBezTo>
                <a:cubicBezTo>
                  <a:pt x="4925353" y="1340339"/>
                  <a:pt x="4924264" y="1350844"/>
                  <a:pt x="4922537" y="1363823"/>
                </a:cubicBezTo>
                <a:lnTo>
                  <a:pt x="4921871" y="1367995"/>
                </a:lnTo>
                <a:lnTo>
                  <a:pt x="4908988" y="1598968"/>
                </a:lnTo>
                <a:lnTo>
                  <a:pt x="4910694" y="1603791"/>
                </a:lnTo>
                <a:cubicBezTo>
                  <a:pt x="4911194" y="1611318"/>
                  <a:pt x="4910117" y="1619361"/>
                  <a:pt x="4908552" y="1627566"/>
                </a:cubicBezTo>
                <a:lnTo>
                  <a:pt x="4906959" y="1635333"/>
                </a:lnTo>
                <a:lnTo>
                  <a:pt x="4900747" y="1746703"/>
                </a:lnTo>
                <a:lnTo>
                  <a:pt x="4902815" y="1747601"/>
                </a:lnTo>
                <a:cubicBezTo>
                  <a:pt x="4904250" y="1753944"/>
                  <a:pt x="4907029" y="1761300"/>
                  <a:pt x="4906917" y="1783698"/>
                </a:cubicBezTo>
                <a:cubicBezTo>
                  <a:pt x="4896124" y="1810936"/>
                  <a:pt x="4916495" y="1848198"/>
                  <a:pt x="4902139" y="1881995"/>
                </a:cubicBezTo>
                <a:cubicBezTo>
                  <a:pt x="4898428" y="1894424"/>
                  <a:pt x="4896544" y="1932888"/>
                  <a:pt x="4902035" y="1940154"/>
                </a:cubicBezTo>
                <a:cubicBezTo>
                  <a:pt x="4902846" y="1948172"/>
                  <a:pt x="4900200" y="1957532"/>
                  <a:pt x="4906319" y="1961221"/>
                </a:cubicBezTo>
                <a:cubicBezTo>
                  <a:pt x="4913588" y="1967327"/>
                  <a:pt x="4900163" y="1995341"/>
                  <a:pt x="4909396" y="1991332"/>
                </a:cubicBezTo>
                <a:cubicBezTo>
                  <a:pt x="4900159" y="2011227"/>
                  <a:pt x="4915207" y="2026986"/>
                  <a:pt x="4918176" y="2043680"/>
                </a:cubicBezTo>
                <a:lnTo>
                  <a:pt x="4920444" y="2093780"/>
                </a:lnTo>
                <a:cubicBezTo>
                  <a:pt x="4920152" y="2104963"/>
                  <a:pt x="4919859" y="2116147"/>
                  <a:pt x="4919568" y="2127331"/>
                </a:cubicBezTo>
                <a:cubicBezTo>
                  <a:pt x="4919414" y="2128947"/>
                  <a:pt x="4919260" y="2130563"/>
                  <a:pt x="4919107" y="2132180"/>
                </a:cubicBezTo>
                <a:lnTo>
                  <a:pt x="4910026" y="2171984"/>
                </a:lnTo>
                <a:cubicBezTo>
                  <a:pt x="4911227" y="2172990"/>
                  <a:pt x="4912324" y="2174315"/>
                  <a:pt x="4913276" y="2175920"/>
                </a:cubicBezTo>
                <a:lnTo>
                  <a:pt x="4916106" y="2188707"/>
                </a:lnTo>
                <a:lnTo>
                  <a:pt x="4911385" y="2199268"/>
                </a:lnTo>
                <a:lnTo>
                  <a:pt x="4901244" y="2249378"/>
                </a:lnTo>
                <a:lnTo>
                  <a:pt x="4890393" y="2322907"/>
                </a:lnTo>
                <a:lnTo>
                  <a:pt x="4885532" y="2333841"/>
                </a:lnTo>
                <a:cubicBezTo>
                  <a:pt x="4879467" y="2359072"/>
                  <a:pt x="4882601" y="2390080"/>
                  <a:pt x="4871165" y="2405746"/>
                </a:cubicBezTo>
                <a:lnTo>
                  <a:pt x="4867465" y="2443689"/>
                </a:lnTo>
                <a:lnTo>
                  <a:pt x="4871110" y="2448134"/>
                </a:lnTo>
                <a:lnTo>
                  <a:pt x="4869467" y="2459306"/>
                </a:lnTo>
                <a:cubicBezTo>
                  <a:pt x="4869603" y="2460323"/>
                  <a:pt x="4869741" y="2461340"/>
                  <a:pt x="4869877" y="2462358"/>
                </a:cubicBezTo>
                <a:cubicBezTo>
                  <a:pt x="4870681" y="2468183"/>
                  <a:pt x="4871335" y="2473955"/>
                  <a:pt x="4871382" y="2479770"/>
                </a:cubicBezTo>
                <a:cubicBezTo>
                  <a:pt x="4856871" y="2476510"/>
                  <a:pt x="4862556" y="2505567"/>
                  <a:pt x="4859960" y="2514583"/>
                </a:cubicBezTo>
                <a:lnTo>
                  <a:pt x="4857909" y="2514709"/>
                </a:lnTo>
                <a:lnTo>
                  <a:pt x="4849446" y="2666439"/>
                </a:lnTo>
                <a:lnTo>
                  <a:pt x="4858101" y="2690544"/>
                </a:lnTo>
                <a:cubicBezTo>
                  <a:pt x="4858857" y="2707245"/>
                  <a:pt x="4859613" y="2723945"/>
                  <a:pt x="4860369" y="2740646"/>
                </a:cubicBezTo>
                <a:cubicBezTo>
                  <a:pt x="4860076" y="2751830"/>
                  <a:pt x="4859785" y="2763013"/>
                  <a:pt x="4859492" y="2774197"/>
                </a:cubicBezTo>
                <a:lnTo>
                  <a:pt x="4859032" y="2779045"/>
                </a:lnTo>
                <a:lnTo>
                  <a:pt x="4849950" y="2818850"/>
                </a:lnTo>
                <a:cubicBezTo>
                  <a:pt x="4851152" y="2819856"/>
                  <a:pt x="4852248" y="2821182"/>
                  <a:pt x="4853201" y="2822786"/>
                </a:cubicBezTo>
                <a:lnTo>
                  <a:pt x="4856030" y="2835573"/>
                </a:lnTo>
                <a:lnTo>
                  <a:pt x="4851309" y="2846133"/>
                </a:lnTo>
                <a:lnTo>
                  <a:pt x="4841168" y="2896246"/>
                </a:lnTo>
                <a:lnTo>
                  <a:pt x="4833868" y="2945711"/>
                </a:lnTo>
                <a:cubicBezTo>
                  <a:pt x="4815252" y="3297000"/>
                  <a:pt x="4781620" y="3653361"/>
                  <a:pt x="4778020" y="3999577"/>
                </a:cubicBezTo>
                <a:cubicBezTo>
                  <a:pt x="4775081" y="4078096"/>
                  <a:pt x="4768227" y="4174113"/>
                  <a:pt x="4765288" y="4252632"/>
                </a:cubicBezTo>
                <a:cubicBezTo>
                  <a:pt x="4771867" y="4246730"/>
                  <a:pt x="4761520" y="4396558"/>
                  <a:pt x="4754250" y="4414955"/>
                </a:cubicBezTo>
                <a:lnTo>
                  <a:pt x="4663870" y="6050064"/>
                </a:lnTo>
                <a:lnTo>
                  <a:pt x="4669145" y="6086684"/>
                </a:lnTo>
                <a:cubicBezTo>
                  <a:pt x="4674909" y="6094577"/>
                  <a:pt x="4671608" y="6098657"/>
                  <a:pt x="4672665" y="6121067"/>
                </a:cubicBezTo>
                <a:cubicBezTo>
                  <a:pt x="4673721" y="6143476"/>
                  <a:pt x="4657066" y="6177068"/>
                  <a:pt x="4675485" y="6221142"/>
                </a:cubicBezTo>
                <a:cubicBezTo>
                  <a:pt x="4675068" y="6228689"/>
                  <a:pt x="4665430" y="6246990"/>
                  <a:pt x="4657006" y="6255466"/>
                </a:cubicBezTo>
                <a:lnTo>
                  <a:pt x="4652373" y="6258160"/>
                </a:lnTo>
                <a:cubicBezTo>
                  <a:pt x="4651226" y="6278927"/>
                  <a:pt x="4653178" y="6296913"/>
                  <a:pt x="4648931" y="6320461"/>
                </a:cubicBezTo>
                <a:cubicBezTo>
                  <a:pt x="4542790" y="6322747"/>
                  <a:pt x="2133595" y="6155193"/>
                  <a:pt x="732080" y="6068362"/>
                </a:cubicBezTo>
                <a:lnTo>
                  <a:pt x="423039" y="6051307"/>
                </a:lnTo>
                <a:lnTo>
                  <a:pt x="427345" y="6011137"/>
                </a:lnTo>
                <a:lnTo>
                  <a:pt x="431547" y="6004548"/>
                </a:lnTo>
                <a:cubicBezTo>
                  <a:pt x="432075" y="6003448"/>
                  <a:pt x="431724" y="6002721"/>
                  <a:pt x="431815" y="6001808"/>
                </a:cubicBezTo>
                <a:lnTo>
                  <a:pt x="432084" y="5999067"/>
                </a:lnTo>
                <a:cubicBezTo>
                  <a:pt x="432261" y="5997240"/>
                  <a:pt x="432627" y="5995212"/>
                  <a:pt x="432619" y="5993584"/>
                </a:cubicBezTo>
                <a:cubicBezTo>
                  <a:pt x="432563" y="5983140"/>
                  <a:pt x="431486" y="5996073"/>
                  <a:pt x="432305" y="5987694"/>
                </a:cubicBezTo>
                <a:cubicBezTo>
                  <a:pt x="432112" y="5986644"/>
                  <a:pt x="431788" y="5985763"/>
                  <a:pt x="431724" y="5984546"/>
                </a:cubicBezTo>
                <a:cubicBezTo>
                  <a:pt x="431682" y="5983776"/>
                  <a:pt x="432031" y="5982573"/>
                  <a:pt x="431991" y="5981803"/>
                </a:cubicBezTo>
                <a:cubicBezTo>
                  <a:pt x="431612" y="5974675"/>
                  <a:pt x="431062" y="5982198"/>
                  <a:pt x="431677" y="5975914"/>
                </a:cubicBezTo>
                <a:lnTo>
                  <a:pt x="431096" y="5972765"/>
                </a:lnTo>
                <a:cubicBezTo>
                  <a:pt x="429687" y="5965140"/>
                  <a:pt x="429650" y="5969355"/>
                  <a:pt x="430469" y="5960984"/>
                </a:cubicBezTo>
                <a:cubicBezTo>
                  <a:pt x="430275" y="5959935"/>
                  <a:pt x="429953" y="5959052"/>
                  <a:pt x="429887" y="5957836"/>
                </a:cubicBezTo>
                <a:cubicBezTo>
                  <a:pt x="429845" y="5957067"/>
                  <a:pt x="430277" y="5955758"/>
                  <a:pt x="430154" y="5955094"/>
                </a:cubicBezTo>
                <a:cubicBezTo>
                  <a:pt x="429881" y="5953610"/>
                  <a:pt x="427716" y="5954033"/>
                  <a:pt x="428725" y="5951537"/>
                </a:cubicBezTo>
                <a:lnTo>
                  <a:pt x="434114" y="5888089"/>
                </a:lnTo>
                <a:lnTo>
                  <a:pt x="456311" y="5468000"/>
                </a:lnTo>
                <a:lnTo>
                  <a:pt x="270548" y="5477940"/>
                </a:lnTo>
                <a:lnTo>
                  <a:pt x="270475" y="5437540"/>
                </a:lnTo>
                <a:lnTo>
                  <a:pt x="273938" y="5430534"/>
                </a:lnTo>
                <a:cubicBezTo>
                  <a:pt x="274344" y="5429384"/>
                  <a:pt x="273916" y="5428699"/>
                  <a:pt x="273907" y="5427782"/>
                </a:cubicBezTo>
                <a:lnTo>
                  <a:pt x="273878" y="5425027"/>
                </a:lnTo>
                <a:cubicBezTo>
                  <a:pt x="273856" y="5423192"/>
                  <a:pt x="273999" y="5421136"/>
                  <a:pt x="273815" y="5419519"/>
                </a:cubicBezTo>
                <a:cubicBezTo>
                  <a:pt x="272628" y="5409143"/>
                  <a:pt x="272958" y="5422116"/>
                  <a:pt x="272865" y="5413698"/>
                </a:cubicBezTo>
                <a:cubicBezTo>
                  <a:pt x="272559" y="5412674"/>
                  <a:pt x="272142" y="5411834"/>
                  <a:pt x="271945" y="5410631"/>
                </a:cubicBezTo>
                <a:cubicBezTo>
                  <a:pt x="271820" y="5409870"/>
                  <a:pt x="272038" y="5408637"/>
                  <a:pt x="271914" y="5407876"/>
                </a:cubicBezTo>
                <a:cubicBezTo>
                  <a:pt x="270765" y="5400830"/>
                  <a:pt x="271034" y="5408369"/>
                  <a:pt x="270963" y="5402055"/>
                </a:cubicBezTo>
                <a:lnTo>
                  <a:pt x="270045" y="5398988"/>
                </a:lnTo>
                <a:cubicBezTo>
                  <a:pt x="267818" y="5391560"/>
                  <a:pt x="268238" y="5395755"/>
                  <a:pt x="268144" y="5387344"/>
                </a:cubicBezTo>
                <a:cubicBezTo>
                  <a:pt x="267838" y="5386322"/>
                  <a:pt x="267422" y="5385479"/>
                  <a:pt x="267225" y="5384278"/>
                </a:cubicBezTo>
                <a:cubicBezTo>
                  <a:pt x="267100" y="5383518"/>
                  <a:pt x="267387" y="5382170"/>
                  <a:pt x="267193" y="5381523"/>
                </a:cubicBezTo>
                <a:cubicBezTo>
                  <a:pt x="266761" y="5380077"/>
                  <a:pt x="264655" y="5380732"/>
                  <a:pt x="265387" y="5378142"/>
                </a:cubicBezTo>
                <a:lnTo>
                  <a:pt x="263868" y="5314483"/>
                </a:lnTo>
                <a:lnTo>
                  <a:pt x="192698" y="4040419"/>
                </a:lnTo>
                <a:lnTo>
                  <a:pt x="0" y="208389"/>
                </a:lnTo>
                <a:cubicBezTo>
                  <a:pt x="324855" y="204302"/>
                  <a:pt x="2354391" y="86208"/>
                  <a:pt x="2990554" y="54813"/>
                </a:cubicBezTo>
                <a:lnTo>
                  <a:pt x="3816982" y="20020"/>
                </a:lnTo>
                <a:close/>
              </a:path>
            </a:pathLst>
          </a:custGeom>
        </p:spPr>
      </p:pic>
      <p:sp>
        <p:nvSpPr>
          <p:cNvPr id="43" name="Freeform: Shape 42">
            <a:extLst>
              <a:ext uri="{FF2B5EF4-FFF2-40B4-BE49-F238E27FC236}">
                <a16:creationId xmlns:a16="http://schemas.microsoft.com/office/drawing/2014/main" id="{D70EE2C1-1650-4F94-B141-E57DC2EBB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84931">
            <a:off x="741094" y="481082"/>
            <a:ext cx="4167630" cy="4858042"/>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374006 w 4534331"/>
              <a:gd name="connsiteY20" fmla="*/ 1313892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855 w 4534331"/>
              <a:gd name="connsiteY21" fmla="*/ 534277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638 w 4534331"/>
              <a:gd name="connsiteY32" fmla="*/ 5184267 h 5262724"/>
              <a:gd name="connsiteX33" fmla="*/ 8057 w 4534331"/>
              <a:gd name="connsiteY33" fmla="*/ 5181119 h 5262724"/>
              <a:gd name="connsiteX34" fmla="*/ 7430 w 4534331"/>
              <a:gd name="connsiteY34" fmla="*/ 5169338 h 5262724"/>
              <a:gd name="connsiteX35" fmla="*/ 6848 w 4534331"/>
              <a:gd name="connsiteY35" fmla="*/ 5166190 h 5262724"/>
              <a:gd name="connsiteX36" fmla="*/ 7115 w 4534331"/>
              <a:gd name="connsiteY36" fmla="*/ 5163448 h 5262724"/>
              <a:gd name="connsiteX37" fmla="*/ 5686 w 4534331"/>
              <a:gd name="connsiteY37" fmla="*/ 5159891 h 5262724"/>
              <a:gd name="connsiteX38" fmla="*/ 11075 w 4534331"/>
              <a:gd name="connsiteY38" fmla="*/ 5096442 h 5262724"/>
              <a:gd name="connsiteX39" fmla="*/ 78405 w 4534331"/>
              <a:gd name="connsiteY39" fmla="*/ 3822170 h 5262724"/>
              <a:gd name="connsiteX40" fmla="*/ 300639 w 4534331"/>
              <a:gd name="connsiteY40" fmla="*/ 0 h 5262724"/>
              <a:gd name="connsiteX41" fmla="*/ 3291735 w 4534331"/>
              <a:gd name="connsiteY41" fmla="*/ 163268 h 5262724"/>
              <a:gd name="connsiteX42" fmla="*/ 4117066 w 4534331"/>
              <a:gd name="connsiteY42" fmla="*/ 218247 h 5262724"/>
              <a:gd name="connsiteX43" fmla="*/ 4488693 w 4534331"/>
              <a:gd name="connsiteY4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057 w 4534331"/>
              <a:gd name="connsiteY32" fmla="*/ 5181119 h 5262724"/>
              <a:gd name="connsiteX33" fmla="*/ 7430 w 4534331"/>
              <a:gd name="connsiteY33" fmla="*/ 5169338 h 5262724"/>
              <a:gd name="connsiteX34" fmla="*/ 6848 w 4534331"/>
              <a:gd name="connsiteY34" fmla="*/ 5166190 h 5262724"/>
              <a:gd name="connsiteX35" fmla="*/ 7115 w 4534331"/>
              <a:gd name="connsiteY35" fmla="*/ 5163448 h 5262724"/>
              <a:gd name="connsiteX36" fmla="*/ 5686 w 4534331"/>
              <a:gd name="connsiteY36" fmla="*/ 5159891 h 5262724"/>
              <a:gd name="connsiteX37" fmla="*/ 11075 w 4534331"/>
              <a:gd name="connsiteY37" fmla="*/ 5096442 h 5262724"/>
              <a:gd name="connsiteX38" fmla="*/ 78405 w 4534331"/>
              <a:gd name="connsiteY38" fmla="*/ 3822170 h 5262724"/>
              <a:gd name="connsiteX39" fmla="*/ 300639 w 4534331"/>
              <a:gd name="connsiteY39" fmla="*/ 0 h 5262724"/>
              <a:gd name="connsiteX40" fmla="*/ 3291735 w 4534331"/>
              <a:gd name="connsiteY40" fmla="*/ 163268 h 5262724"/>
              <a:gd name="connsiteX41" fmla="*/ 4117066 w 4534331"/>
              <a:gd name="connsiteY41" fmla="*/ 218247 h 5262724"/>
              <a:gd name="connsiteX42" fmla="*/ 4488693 w 4534331"/>
              <a:gd name="connsiteY4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5686 w 4534331"/>
              <a:gd name="connsiteY35" fmla="*/ 5159891 h 5262724"/>
              <a:gd name="connsiteX36" fmla="*/ 11075 w 4534331"/>
              <a:gd name="connsiteY36" fmla="*/ 5096442 h 5262724"/>
              <a:gd name="connsiteX37" fmla="*/ 78405 w 4534331"/>
              <a:gd name="connsiteY37" fmla="*/ 3822170 h 5262724"/>
              <a:gd name="connsiteX38" fmla="*/ 300639 w 4534331"/>
              <a:gd name="connsiteY38" fmla="*/ 0 h 5262724"/>
              <a:gd name="connsiteX39" fmla="*/ 3291735 w 4534331"/>
              <a:gd name="connsiteY39" fmla="*/ 163268 h 5262724"/>
              <a:gd name="connsiteX40" fmla="*/ 4117066 w 4534331"/>
              <a:gd name="connsiteY40" fmla="*/ 218247 h 5262724"/>
              <a:gd name="connsiteX41" fmla="*/ 4488693 w 4534331"/>
              <a:gd name="connsiteY4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11075 w 4534331"/>
              <a:gd name="connsiteY35" fmla="*/ 5096442 h 5262724"/>
              <a:gd name="connsiteX36" fmla="*/ 78405 w 4534331"/>
              <a:gd name="connsiteY36" fmla="*/ 3822170 h 5262724"/>
              <a:gd name="connsiteX37" fmla="*/ 300639 w 4534331"/>
              <a:gd name="connsiteY37" fmla="*/ 0 h 5262724"/>
              <a:gd name="connsiteX38" fmla="*/ 3291735 w 4534331"/>
              <a:gd name="connsiteY38" fmla="*/ 163268 h 5262724"/>
              <a:gd name="connsiteX39" fmla="*/ 4117066 w 4534331"/>
              <a:gd name="connsiteY39" fmla="*/ 218247 h 5262724"/>
              <a:gd name="connsiteX40" fmla="*/ 4488693 w 4534331"/>
              <a:gd name="connsiteY4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11075 w 4534331"/>
              <a:gd name="connsiteY34" fmla="*/ 5096442 h 5262724"/>
              <a:gd name="connsiteX35" fmla="*/ 78405 w 4534331"/>
              <a:gd name="connsiteY35" fmla="*/ 3822170 h 5262724"/>
              <a:gd name="connsiteX36" fmla="*/ 300639 w 4534331"/>
              <a:gd name="connsiteY36" fmla="*/ 0 h 5262724"/>
              <a:gd name="connsiteX37" fmla="*/ 3291735 w 4534331"/>
              <a:gd name="connsiteY37" fmla="*/ 163268 h 5262724"/>
              <a:gd name="connsiteX38" fmla="*/ 4117066 w 4534331"/>
              <a:gd name="connsiteY38" fmla="*/ 218247 h 5262724"/>
              <a:gd name="connsiteX39" fmla="*/ 4488693 w 4534331"/>
              <a:gd name="connsiteY3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7430 w 4534331"/>
              <a:gd name="connsiteY31" fmla="*/ 5169338 h 5262724"/>
              <a:gd name="connsiteX32" fmla="*/ 6848 w 4534331"/>
              <a:gd name="connsiteY32" fmla="*/ 5166190 h 5262724"/>
              <a:gd name="connsiteX33" fmla="*/ 11075 w 4534331"/>
              <a:gd name="connsiteY33" fmla="*/ 5096442 h 5262724"/>
              <a:gd name="connsiteX34" fmla="*/ 78405 w 4534331"/>
              <a:gd name="connsiteY34" fmla="*/ 3822170 h 5262724"/>
              <a:gd name="connsiteX35" fmla="*/ 300639 w 4534331"/>
              <a:gd name="connsiteY35" fmla="*/ 0 h 5262724"/>
              <a:gd name="connsiteX36" fmla="*/ 3291735 w 4534331"/>
              <a:gd name="connsiteY36" fmla="*/ 163268 h 5262724"/>
              <a:gd name="connsiteX37" fmla="*/ 4117066 w 4534331"/>
              <a:gd name="connsiteY37" fmla="*/ 218247 h 5262724"/>
              <a:gd name="connsiteX38" fmla="*/ 4488693 w 4534331"/>
              <a:gd name="connsiteY38"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7430 w 4534331"/>
              <a:gd name="connsiteY30" fmla="*/ 5169338 h 5262724"/>
              <a:gd name="connsiteX31" fmla="*/ 6848 w 4534331"/>
              <a:gd name="connsiteY31" fmla="*/ 5166190 h 5262724"/>
              <a:gd name="connsiteX32" fmla="*/ 11075 w 4534331"/>
              <a:gd name="connsiteY32" fmla="*/ 5096442 h 5262724"/>
              <a:gd name="connsiteX33" fmla="*/ 78405 w 4534331"/>
              <a:gd name="connsiteY33" fmla="*/ 3822170 h 5262724"/>
              <a:gd name="connsiteX34" fmla="*/ 300639 w 4534331"/>
              <a:gd name="connsiteY34" fmla="*/ 0 h 5262724"/>
              <a:gd name="connsiteX35" fmla="*/ 3291735 w 4534331"/>
              <a:gd name="connsiteY35" fmla="*/ 163268 h 5262724"/>
              <a:gd name="connsiteX36" fmla="*/ 4117066 w 4534331"/>
              <a:gd name="connsiteY36" fmla="*/ 218247 h 5262724"/>
              <a:gd name="connsiteX37" fmla="*/ 4488693 w 4534331"/>
              <a:gd name="connsiteY37"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7430 w 4534331"/>
              <a:gd name="connsiteY29" fmla="*/ 5169338 h 5262724"/>
              <a:gd name="connsiteX30" fmla="*/ 6848 w 4534331"/>
              <a:gd name="connsiteY30" fmla="*/ 5166190 h 5262724"/>
              <a:gd name="connsiteX31" fmla="*/ 11075 w 4534331"/>
              <a:gd name="connsiteY31" fmla="*/ 5096442 h 5262724"/>
              <a:gd name="connsiteX32" fmla="*/ 78405 w 4534331"/>
              <a:gd name="connsiteY32" fmla="*/ 3822170 h 5262724"/>
              <a:gd name="connsiteX33" fmla="*/ 300639 w 4534331"/>
              <a:gd name="connsiteY33" fmla="*/ 0 h 5262724"/>
              <a:gd name="connsiteX34" fmla="*/ 3291735 w 4534331"/>
              <a:gd name="connsiteY34" fmla="*/ 163268 h 5262724"/>
              <a:gd name="connsiteX35" fmla="*/ 4117066 w 4534331"/>
              <a:gd name="connsiteY35" fmla="*/ 218247 h 5262724"/>
              <a:gd name="connsiteX36" fmla="*/ 4488693 w 4534331"/>
              <a:gd name="connsiteY36"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7430 w 4534331"/>
              <a:gd name="connsiteY28" fmla="*/ 5169338 h 5262724"/>
              <a:gd name="connsiteX29" fmla="*/ 6848 w 4534331"/>
              <a:gd name="connsiteY29" fmla="*/ 5166190 h 5262724"/>
              <a:gd name="connsiteX30" fmla="*/ 11075 w 4534331"/>
              <a:gd name="connsiteY30" fmla="*/ 5096442 h 5262724"/>
              <a:gd name="connsiteX31" fmla="*/ 78405 w 4534331"/>
              <a:gd name="connsiteY31" fmla="*/ 3822170 h 5262724"/>
              <a:gd name="connsiteX32" fmla="*/ 300639 w 4534331"/>
              <a:gd name="connsiteY32" fmla="*/ 0 h 5262724"/>
              <a:gd name="connsiteX33" fmla="*/ 3291735 w 4534331"/>
              <a:gd name="connsiteY33" fmla="*/ 163268 h 5262724"/>
              <a:gd name="connsiteX34" fmla="*/ 4117066 w 4534331"/>
              <a:gd name="connsiteY34" fmla="*/ 218247 h 5262724"/>
              <a:gd name="connsiteX35" fmla="*/ 4488693 w 4534331"/>
              <a:gd name="connsiteY35"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7430 w 4534331"/>
              <a:gd name="connsiteY27" fmla="*/ 5169338 h 5262724"/>
              <a:gd name="connsiteX28" fmla="*/ 6848 w 4534331"/>
              <a:gd name="connsiteY28" fmla="*/ 5166190 h 5262724"/>
              <a:gd name="connsiteX29" fmla="*/ 11075 w 4534331"/>
              <a:gd name="connsiteY29" fmla="*/ 5096442 h 5262724"/>
              <a:gd name="connsiteX30" fmla="*/ 78405 w 4534331"/>
              <a:gd name="connsiteY30" fmla="*/ 3822170 h 5262724"/>
              <a:gd name="connsiteX31" fmla="*/ 300639 w 4534331"/>
              <a:gd name="connsiteY31" fmla="*/ 0 h 5262724"/>
              <a:gd name="connsiteX32" fmla="*/ 3291735 w 4534331"/>
              <a:gd name="connsiteY32" fmla="*/ 163268 h 5262724"/>
              <a:gd name="connsiteX33" fmla="*/ 4117066 w 4534331"/>
              <a:gd name="connsiteY33" fmla="*/ 218247 h 5262724"/>
              <a:gd name="connsiteX34" fmla="*/ 4488693 w 4534331"/>
              <a:gd name="connsiteY34"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7430 w 4534331"/>
              <a:gd name="connsiteY26" fmla="*/ 5169338 h 5262724"/>
              <a:gd name="connsiteX27" fmla="*/ 6848 w 4534331"/>
              <a:gd name="connsiteY27" fmla="*/ 5166190 h 5262724"/>
              <a:gd name="connsiteX28" fmla="*/ 11075 w 4534331"/>
              <a:gd name="connsiteY28" fmla="*/ 5096442 h 5262724"/>
              <a:gd name="connsiteX29" fmla="*/ 78405 w 4534331"/>
              <a:gd name="connsiteY29" fmla="*/ 3822170 h 5262724"/>
              <a:gd name="connsiteX30" fmla="*/ 300639 w 4534331"/>
              <a:gd name="connsiteY30" fmla="*/ 0 h 5262724"/>
              <a:gd name="connsiteX31" fmla="*/ 3291735 w 4534331"/>
              <a:gd name="connsiteY31" fmla="*/ 163268 h 5262724"/>
              <a:gd name="connsiteX32" fmla="*/ 4117066 w 4534331"/>
              <a:gd name="connsiteY32" fmla="*/ 218247 h 5262724"/>
              <a:gd name="connsiteX33" fmla="*/ 4488693 w 4534331"/>
              <a:gd name="connsiteY3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6848 w 4534331"/>
              <a:gd name="connsiteY26" fmla="*/ 5166190 h 5262724"/>
              <a:gd name="connsiteX27" fmla="*/ 11075 w 4534331"/>
              <a:gd name="connsiteY27" fmla="*/ 5096442 h 5262724"/>
              <a:gd name="connsiteX28" fmla="*/ 78405 w 4534331"/>
              <a:gd name="connsiteY28" fmla="*/ 3822170 h 5262724"/>
              <a:gd name="connsiteX29" fmla="*/ 300639 w 4534331"/>
              <a:gd name="connsiteY29" fmla="*/ 0 h 5262724"/>
              <a:gd name="connsiteX30" fmla="*/ 3291735 w 4534331"/>
              <a:gd name="connsiteY30" fmla="*/ 163268 h 5262724"/>
              <a:gd name="connsiteX31" fmla="*/ 4117066 w 4534331"/>
              <a:gd name="connsiteY31" fmla="*/ 218247 h 5262724"/>
              <a:gd name="connsiteX32" fmla="*/ 4488693 w 4534331"/>
              <a:gd name="connsiteY3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11075 w 4534331"/>
              <a:gd name="connsiteY26" fmla="*/ 5096442 h 5262724"/>
              <a:gd name="connsiteX27" fmla="*/ 78405 w 4534331"/>
              <a:gd name="connsiteY27" fmla="*/ 3822170 h 5262724"/>
              <a:gd name="connsiteX28" fmla="*/ 300639 w 4534331"/>
              <a:gd name="connsiteY28" fmla="*/ 0 h 5262724"/>
              <a:gd name="connsiteX29" fmla="*/ 3291735 w 4534331"/>
              <a:gd name="connsiteY29" fmla="*/ 163268 h 5262724"/>
              <a:gd name="connsiteX30" fmla="*/ 4117066 w 4534331"/>
              <a:gd name="connsiteY30" fmla="*/ 218247 h 5262724"/>
              <a:gd name="connsiteX31" fmla="*/ 4488693 w 4534331"/>
              <a:gd name="connsiteY3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11075 w 4534331"/>
              <a:gd name="connsiteY25" fmla="*/ 5096442 h 5262724"/>
              <a:gd name="connsiteX26" fmla="*/ 78405 w 4534331"/>
              <a:gd name="connsiteY26" fmla="*/ 3822170 h 5262724"/>
              <a:gd name="connsiteX27" fmla="*/ 300639 w 4534331"/>
              <a:gd name="connsiteY27" fmla="*/ 0 h 5262724"/>
              <a:gd name="connsiteX28" fmla="*/ 3291735 w 4534331"/>
              <a:gd name="connsiteY28" fmla="*/ 163268 h 5262724"/>
              <a:gd name="connsiteX29" fmla="*/ 4117066 w 4534331"/>
              <a:gd name="connsiteY29" fmla="*/ 218247 h 5262724"/>
              <a:gd name="connsiteX30" fmla="*/ 4488693 w 4534331"/>
              <a:gd name="connsiteY3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11075 w 4534331"/>
              <a:gd name="connsiteY24" fmla="*/ 5096442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6847 w 4534331"/>
              <a:gd name="connsiteY24" fmla="*/ 5049278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6914 w 4532552"/>
              <a:gd name="connsiteY0" fmla="*/ 238623 h 5262724"/>
              <a:gd name="connsiteX1" fmla="*/ 4514676 w 4532552"/>
              <a:gd name="connsiteY1" fmla="*/ 260377 h 5262724"/>
              <a:gd name="connsiteX2" fmla="*/ 4512910 w 4532552"/>
              <a:gd name="connsiteY2" fmla="*/ 292054 h 5262724"/>
              <a:gd name="connsiteX3" fmla="*/ 4515819 w 4532552"/>
              <a:gd name="connsiteY3" fmla="*/ 293767 h 5262724"/>
              <a:gd name="connsiteX4" fmla="*/ 4532177 w 4532552"/>
              <a:gd name="connsiteY4" fmla="*/ 325268 h 5262724"/>
              <a:gd name="connsiteX5" fmla="*/ 4510009 w 4532552"/>
              <a:gd name="connsiteY5" fmla="*/ 382780 h 5262724"/>
              <a:gd name="connsiteX6" fmla="*/ 4506536 w 4532552"/>
              <a:gd name="connsiteY6" fmla="*/ 406346 h 5262724"/>
              <a:gd name="connsiteX7" fmla="*/ 4501452 w 4532552"/>
              <a:gd name="connsiteY7" fmla="*/ 497471 h 5262724"/>
              <a:gd name="connsiteX8" fmla="*/ 4500805 w 4532552"/>
              <a:gd name="connsiteY8" fmla="*/ 543780 h 5262724"/>
              <a:gd name="connsiteX9" fmla="*/ 4497719 w 4532552"/>
              <a:gd name="connsiteY9" fmla="*/ 572177 h 5262724"/>
              <a:gd name="connsiteX10" fmla="*/ 4497052 w 4532552"/>
              <a:gd name="connsiteY10" fmla="*/ 576349 h 5262724"/>
              <a:gd name="connsiteX11" fmla="*/ 4484170 w 4532552"/>
              <a:gd name="connsiteY11" fmla="*/ 807322 h 5262724"/>
              <a:gd name="connsiteX12" fmla="*/ 4485876 w 4532552"/>
              <a:gd name="connsiteY12" fmla="*/ 812145 h 5262724"/>
              <a:gd name="connsiteX13" fmla="*/ 4483734 w 4532552"/>
              <a:gd name="connsiteY13" fmla="*/ 835920 h 5262724"/>
              <a:gd name="connsiteX14" fmla="*/ 4482140 w 4532552"/>
              <a:gd name="connsiteY14" fmla="*/ 843687 h 5262724"/>
              <a:gd name="connsiteX15" fmla="*/ 4475929 w 4532552"/>
              <a:gd name="connsiteY15" fmla="*/ 955057 h 5262724"/>
              <a:gd name="connsiteX16" fmla="*/ 4477997 w 4532552"/>
              <a:gd name="connsiteY16" fmla="*/ 955955 h 5262724"/>
              <a:gd name="connsiteX17" fmla="*/ 4482099 w 4532552"/>
              <a:gd name="connsiteY17" fmla="*/ 992052 h 5262724"/>
              <a:gd name="connsiteX18" fmla="*/ 4477321 w 4532552"/>
              <a:gd name="connsiteY18" fmla="*/ 1090349 h 5262724"/>
              <a:gd name="connsiteX19" fmla="*/ 4474967 w 4532552"/>
              <a:gd name="connsiteY19" fmla="*/ 1103658 h 5262724"/>
              <a:gd name="connsiteX20" fmla="*/ 4434615 w 4532552"/>
              <a:gd name="connsiteY20" fmla="*/ 1106892 h 5262724"/>
              <a:gd name="connsiteX21" fmla="*/ 845076 w 4532552"/>
              <a:gd name="connsiteY21" fmla="*/ 526104 h 5262724"/>
              <a:gd name="connsiteX22" fmla="*/ 53726 w 4532552"/>
              <a:gd name="connsiteY22" fmla="*/ 5262724 h 5262724"/>
              <a:gd name="connsiteX23" fmla="*/ 0 w 4532552"/>
              <a:gd name="connsiteY23" fmla="*/ 5133379 h 5262724"/>
              <a:gd name="connsiteX24" fmla="*/ 5068 w 4532552"/>
              <a:gd name="connsiteY24" fmla="*/ 5049278 h 5262724"/>
              <a:gd name="connsiteX25" fmla="*/ 76626 w 4532552"/>
              <a:gd name="connsiteY25" fmla="*/ 3822170 h 5262724"/>
              <a:gd name="connsiteX26" fmla="*/ 298860 w 4532552"/>
              <a:gd name="connsiteY26" fmla="*/ 0 h 5262724"/>
              <a:gd name="connsiteX27" fmla="*/ 3289956 w 4532552"/>
              <a:gd name="connsiteY27" fmla="*/ 163268 h 5262724"/>
              <a:gd name="connsiteX28" fmla="*/ 4115287 w 4532552"/>
              <a:gd name="connsiteY28" fmla="*/ 218247 h 5262724"/>
              <a:gd name="connsiteX29" fmla="*/ 4486914 w 4532552"/>
              <a:gd name="connsiteY29" fmla="*/ 238623 h 5262724"/>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76626 w 4532552"/>
              <a:gd name="connsiteY25" fmla="*/ 3822170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5372 w 4532552"/>
              <a:gd name="connsiteY20" fmla="*/ 1102807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32552" h="5162437">
                <a:moveTo>
                  <a:pt x="4486914" y="238623"/>
                </a:moveTo>
                <a:lnTo>
                  <a:pt x="4514676" y="260377"/>
                </a:lnTo>
                <a:cubicBezTo>
                  <a:pt x="4514088" y="270937"/>
                  <a:pt x="4513499" y="281495"/>
                  <a:pt x="4512910" y="292054"/>
                </a:cubicBezTo>
                <a:lnTo>
                  <a:pt x="4515819" y="293767"/>
                </a:lnTo>
                <a:cubicBezTo>
                  <a:pt x="4525377" y="295470"/>
                  <a:pt x="4534537" y="282474"/>
                  <a:pt x="4532177" y="325268"/>
                </a:cubicBezTo>
                <a:cubicBezTo>
                  <a:pt x="4521581" y="345709"/>
                  <a:pt x="4514596" y="364640"/>
                  <a:pt x="4510009" y="382780"/>
                </a:cubicBezTo>
                <a:lnTo>
                  <a:pt x="4506536" y="406346"/>
                </a:lnTo>
                <a:lnTo>
                  <a:pt x="4501452" y="497471"/>
                </a:lnTo>
                <a:cubicBezTo>
                  <a:pt x="4501236" y="512907"/>
                  <a:pt x="4501021" y="528344"/>
                  <a:pt x="4500805" y="543780"/>
                </a:cubicBezTo>
                <a:cubicBezTo>
                  <a:pt x="4500535" y="548693"/>
                  <a:pt x="4499446" y="559198"/>
                  <a:pt x="4497719" y="572177"/>
                </a:cubicBezTo>
                <a:cubicBezTo>
                  <a:pt x="4497497" y="573568"/>
                  <a:pt x="4497274" y="574958"/>
                  <a:pt x="4497052" y="576349"/>
                </a:cubicBezTo>
                <a:lnTo>
                  <a:pt x="4484170" y="807322"/>
                </a:lnTo>
                <a:lnTo>
                  <a:pt x="4485876" y="812145"/>
                </a:lnTo>
                <a:cubicBezTo>
                  <a:pt x="4486375" y="819672"/>
                  <a:pt x="4485299" y="827715"/>
                  <a:pt x="4483734" y="835920"/>
                </a:cubicBezTo>
                <a:lnTo>
                  <a:pt x="4482140" y="843687"/>
                </a:lnTo>
                <a:lnTo>
                  <a:pt x="4475929" y="955057"/>
                </a:lnTo>
                <a:lnTo>
                  <a:pt x="4477997" y="955955"/>
                </a:lnTo>
                <a:cubicBezTo>
                  <a:pt x="4479432" y="962298"/>
                  <a:pt x="4482211" y="969654"/>
                  <a:pt x="4482099" y="992052"/>
                </a:cubicBezTo>
                <a:cubicBezTo>
                  <a:pt x="4471306" y="1019290"/>
                  <a:pt x="4491677" y="1056551"/>
                  <a:pt x="4477321" y="1090349"/>
                </a:cubicBezTo>
                <a:cubicBezTo>
                  <a:pt x="4476393" y="1093457"/>
                  <a:pt x="4475579" y="1098191"/>
                  <a:pt x="4474967" y="1103658"/>
                </a:cubicBezTo>
                <a:lnTo>
                  <a:pt x="4435372" y="1102807"/>
                </a:lnTo>
                <a:lnTo>
                  <a:pt x="850015" y="522756"/>
                </a:lnTo>
                <a:lnTo>
                  <a:pt x="59332" y="5162437"/>
                </a:lnTo>
                <a:lnTo>
                  <a:pt x="0" y="5133379"/>
                </a:lnTo>
                <a:lnTo>
                  <a:pt x="5068" y="5049278"/>
                </a:lnTo>
                <a:lnTo>
                  <a:pt x="69774" y="3812518"/>
                </a:lnTo>
                <a:cubicBezTo>
                  <a:pt x="144356" y="2535737"/>
                  <a:pt x="224278" y="1276781"/>
                  <a:pt x="298860" y="0"/>
                </a:cubicBezTo>
                <a:cubicBezTo>
                  <a:pt x="622244" y="31145"/>
                  <a:pt x="2654137" y="125531"/>
                  <a:pt x="3289956" y="163268"/>
                </a:cubicBezTo>
                <a:lnTo>
                  <a:pt x="4115287" y="218247"/>
                </a:lnTo>
                <a:lnTo>
                  <a:pt x="4486914" y="238623"/>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20A91793-0277-492A-B660-A4552523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986505">
            <a:off x="1985843" y="-199894"/>
            <a:ext cx="444795" cy="1516353"/>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34AB576D-6365-43AE-BA89-60F933D6C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51018">
            <a:off x="1232395" y="1203837"/>
            <a:ext cx="4099496" cy="5072884"/>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7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4 h 5515902"/>
              <a:gd name="connsiteX30" fmla="*/ 4355379 w 4457507"/>
              <a:gd name="connsiteY30" fmla="*/ 1981807 h 5515902"/>
              <a:gd name="connsiteX31" fmla="*/ 4362696 w 4457507"/>
              <a:gd name="connsiteY31" fmla="*/ 1931205 h 5515902"/>
              <a:gd name="connsiteX32" fmla="*/ 4366817 w 4457507"/>
              <a:gd name="connsiteY32" fmla="*/ 1920397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3 h 5515902"/>
              <a:gd name="connsiteX43" fmla="*/ 4359725 w 4457507"/>
              <a:gd name="connsiteY43" fmla="*/ 1546992 h 5515902"/>
              <a:gd name="connsiteX44" fmla="*/ 4359144 w 4457507"/>
              <a:gd name="connsiteY44" fmla="*/ 1543968 h 5515902"/>
              <a:gd name="connsiteX45" fmla="*/ 4360158 w 4457507"/>
              <a:gd name="connsiteY45" fmla="*/ 1532722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4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8 h 5515902"/>
              <a:gd name="connsiteX79" fmla="*/ 4350188 w 4457507"/>
              <a:gd name="connsiteY79" fmla="*/ 134972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57507" h="5515902">
                <a:moveTo>
                  <a:pt x="127458" y="103043"/>
                </a:moveTo>
                <a:lnTo>
                  <a:pt x="118742" y="3939905"/>
                </a:lnTo>
                <a:lnTo>
                  <a:pt x="122936" y="5215949"/>
                </a:lnTo>
                <a:lnTo>
                  <a:pt x="121112" y="5279599"/>
                </a:lnTo>
                <a:cubicBezTo>
                  <a:pt x="120244" y="5282148"/>
                  <a:pt x="122382" y="5281604"/>
                  <a:pt x="122738" y="5283070"/>
                </a:cubicBezTo>
                <a:cubicBezTo>
                  <a:pt x="122897" y="5283727"/>
                  <a:pt x="122540" y="5285058"/>
                  <a:pt x="122625" y="5285823"/>
                </a:cubicBezTo>
                <a:cubicBezTo>
                  <a:pt x="122759" y="5287034"/>
                  <a:pt x="123129" y="5287897"/>
                  <a:pt x="123382" y="5288933"/>
                </a:cubicBezTo>
                <a:cubicBezTo>
                  <a:pt x="123034" y="5297338"/>
                  <a:pt x="122835" y="5293127"/>
                  <a:pt x="124669" y="5300661"/>
                </a:cubicBezTo>
                <a:lnTo>
                  <a:pt x="125425" y="5303772"/>
                </a:lnTo>
                <a:cubicBezTo>
                  <a:pt x="125164" y="5310081"/>
                  <a:pt x="125291" y="5302539"/>
                  <a:pt x="126069" y="5309635"/>
                </a:cubicBezTo>
                <a:cubicBezTo>
                  <a:pt x="126152" y="5310401"/>
                  <a:pt x="125870" y="5311622"/>
                  <a:pt x="125955" y="5312388"/>
                </a:cubicBezTo>
                <a:cubicBezTo>
                  <a:pt x="126088" y="5313599"/>
                  <a:pt x="126461" y="5314461"/>
                  <a:pt x="126712" y="5315499"/>
                </a:cubicBezTo>
                <a:cubicBezTo>
                  <a:pt x="126364" y="5323910"/>
                  <a:pt x="126715" y="5310938"/>
                  <a:pt x="127356" y="5321362"/>
                </a:cubicBezTo>
                <a:cubicBezTo>
                  <a:pt x="127455" y="5322987"/>
                  <a:pt x="127204" y="5325032"/>
                  <a:pt x="127129" y="5326866"/>
                </a:cubicBezTo>
                <a:lnTo>
                  <a:pt x="127014" y="5329618"/>
                </a:lnTo>
                <a:cubicBezTo>
                  <a:pt x="126975" y="5330535"/>
                  <a:pt x="127366" y="5331241"/>
                  <a:pt x="126900" y="5332368"/>
                </a:cubicBezTo>
                <a:lnTo>
                  <a:pt x="123074" y="5339183"/>
                </a:lnTo>
                <a:lnTo>
                  <a:pt x="121026" y="5379531"/>
                </a:lnTo>
                <a:lnTo>
                  <a:pt x="430537" y="5379238"/>
                </a:lnTo>
                <a:cubicBezTo>
                  <a:pt x="1834716" y="5387383"/>
                  <a:pt x="4249515" y="5419645"/>
                  <a:pt x="4355361" y="5411414"/>
                </a:cubicBezTo>
                <a:cubicBezTo>
                  <a:pt x="4358281" y="5387665"/>
                  <a:pt x="4355324" y="5369816"/>
                  <a:pt x="4355306" y="5349018"/>
                </a:cubicBezTo>
                <a:lnTo>
                  <a:pt x="4359780" y="5346069"/>
                </a:lnTo>
                <a:cubicBezTo>
                  <a:pt x="4367716" y="5337134"/>
                  <a:pt x="4376313" y="5318322"/>
                  <a:pt x="4376306" y="5310763"/>
                </a:cubicBezTo>
                <a:cubicBezTo>
                  <a:pt x="4355447" y="5267791"/>
                  <a:pt x="4370193" y="5233317"/>
                  <a:pt x="4367882" y="5211003"/>
                </a:cubicBezTo>
                <a:cubicBezTo>
                  <a:pt x="4365570" y="5188687"/>
                  <a:pt x="4368638" y="5184429"/>
                  <a:pt x="4362441" y="5176871"/>
                </a:cubicBezTo>
                <a:lnTo>
                  <a:pt x="4355121" y="5140605"/>
                </a:lnTo>
                <a:lnTo>
                  <a:pt x="4353716" y="3503001"/>
                </a:lnTo>
                <a:cubicBezTo>
                  <a:pt x="4359944" y="3484225"/>
                  <a:pt x="4361878" y="3334053"/>
                  <a:pt x="4355640" y="3340314"/>
                </a:cubicBezTo>
                <a:cubicBezTo>
                  <a:pt x="4354173" y="3261754"/>
                  <a:pt x="4355635" y="3165504"/>
                  <a:pt x="4354169" y="3086943"/>
                </a:cubicBezTo>
                <a:cubicBezTo>
                  <a:pt x="4338359" y="2741070"/>
                  <a:pt x="4351965" y="2383383"/>
                  <a:pt x="4350863" y="2031604"/>
                </a:cubicBezTo>
                <a:lnTo>
                  <a:pt x="4355379" y="1981807"/>
                </a:lnTo>
                <a:lnTo>
                  <a:pt x="4362696" y="1931205"/>
                </a:lnTo>
                <a:lnTo>
                  <a:pt x="4366817" y="1920397"/>
                </a:lnTo>
                <a:lnTo>
                  <a:pt x="4363276" y="1907788"/>
                </a:lnTo>
                <a:cubicBezTo>
                  <a:pt x="4362235" y="1906240"/>
                  <a:pt x="4361066" y="1904977"/>
                  <a:pt x="4359810" y="1904041"/>
                </a:cubicBezTo>
                <a:lnTo>
                  <a:pt x="4366646" y="1863789"/>
                </a:lnTo>
                <a:lnTo>
                  <a:pt x="4366834" y="1858923"/>
                </a:lnTo>
                <a:cubicBezTo>
                  <a:pt x="4366499" y="1847740"/>
                  <a:pt x="4366164" y="1836559"/>
                  <a:pt x="4365829" y="1825376"/>
                </a:cubicBezTo>
                <a:cubicBezTo>
                  <a:pt x="4364138" y="1808743"/>
                  <a:pt x="4362447" y="1792112"/>
                  <a:pt x="4360756" y="1775480"/>
                </a:cubicBezTo>
                <a:lnTo>
                  <a:pt x="4350764" y="1751897"/>
                </a:lnTo>
                <a:lnTo>
                  <a:pt x="4350710" y="1599932"/>
                </a:lnTo>
                <a:lnTo>
                  <a:pt x="4352750" y="1599691"/>
                </a:lnTo>
                <a:cubicBezTo>
                  <a:pt x="4354837" y="1590544"/>
                  <a:pt x="4347532" y="1561850"/>
                  <a:pt x="4362203" y="1564293"/>
                </a:cubicBezTo>
                <a:cubicBezTo>
                  <a:pt x="4361830" y="1558489"/>
                  <a:pt x="4360854" y="1552763"/>
                  <a:pt x="4359725" y="1546992"/>
                </a:cubicBezTo>
                <a:cubicBezTo>
                  <a:pt x="4359532" y="1545983"/>
                  <a:pt x="4359338" y="1544976"/>
                  <a:pt x="4359144" y="1543968"/>
                </a:cubicBezTo>
                <a:lnTo>
                  <a:pt x="4360158" y="1532722"/>
                </a:lnTo>
                <a:lnTo>
                  <a:pt x="4356271" y="1528488"/>
                </a:lnTo>
                <a:lnTo>
                  <a:pt x="4357838" y="1490397"/>
                </a:lnTo>
                <a:cubicBezTo>
                  <a:pt x="4368378" y="1474114"/>
                  <a:pt x="4363511" y="1443331"/>
                  <a:pt x="4368153" y="1417799"/>
                </a:cubicBezTo>
                <a:lnTo>
                  <a:pt x="4372393" y="1406611"/>
                </a:lnTo>
                <a:lnTo>
                  <a:pt x="4379105" y="1332589"/>
                </a:lnTo>
                <a:lnTo>
                  <a:pt x="4386422" y="1281989"/>
                </a:lnTo>
                <a:lnTo>
                  <a:pt x="4390544" y="1271180"/>
                </a:lnTo>
                <a:lnTo>
                  <a:pt x="4387002" y="1258572"/>
                </a:lnTo>
                <a:cubicBezTo>
                  <a:pt x="4385961" y="1257023"/>
                  <a:pt x="4384791" y="1255762"/>
                  <a:pt x="4383536" y="1254825"/>
                </a:cubicBezTo>
                <a:lnTo>
                  <a:pt x="4390372" y="1214574"/>
                </a:lnTo>
                <a:cubicBezTo>
                  <a:pt x="4390434" y="1212951"/>
                  <a:pt x="4390498" y="1211329"/>
                  <a:pt x="4390560" y="1209707"/>
                </a:cubicBezTo>
                <a:cubicBezTo>
                  <a:pt x="4390225" y="1198524"/>
                  <a:pt x="4389890" y="1187341"/>
                  <a:pt x="4389554" y="1176159"/>
                </a:cubicBezTo>
                <a:lnTo>
                  <a:pt x="4384483" y="1126265"/>
                </a:lnTo>
                <a:cubicBezTo>
                  <a:pt x="4380583" y="1109764"/>
                  <a:pt x="4364675" y="1094873"/>
                  <a:pt x="4372782" y="1074492"/>
                </a:cubicBezTo>
                <a:cubicBezTo>
                  <a:pt x="4363789" y="1079012"/>
                  <a:pt x="4375622" y="1050289"/>
                  <a:pt x="4368023" y="1044600"/>
                </a:cubicBezTo>
                <a:cubicBezTo>
                  <a:pt x="4361707" y="1041260"/>
                  <a:pt x="4363824" y="1031767"/>
                  <a:pt x="4362564" y="1023807"/>
                </a:cubicBezTo>
                <a:cubicBezTo>
                  <a:pt x="4356675" y="1016860"/>
                  <a:pt x="4356400" y="978351"/>
                  <a:pt x="4359409" y="965734"/>
                </a:cubicBezTo>
                <a:cubicBezTo>
                  <a:pt x="4371848" y="931184"/>
                  <a:pt x="4349421" y="895123"/>
                  <a:pt x="4358670" y="867324"/>
                </a:cubicBezTo>
                <a:cubicBezTo>
                  <a:pt x="4357527" y="844954"/>
                  <a:pt x="4354340" y="837765"/>
                  <a:pt x="4352551" y="831512"/>
                </a:cubicBezTo>
                <a:lnTo>
                  <a:pt x="4350436" y="830732"/>
                </a:lnTo>
                <a:lnTo>
                  <a:pt x="4350396" y="719189"/>
                </a:lnTo>
                <a:lnTo>
                  <a:pt x="4351552" y="711345"/>
                </a:lnTo>
                <a:cubicBezTo>
                  <a:pt x="4352655" y="703065"/>
                  <a:pt x="4353279" y="694974"/>
                  <a:pt x="4352358" y="687487"/>
                </a:cubicBezTo>
                <a:lnTo>
                  <a:pt x="4350384" y="682767"/>
                </a:lnTo>
                <a:lnTo>
                  <a:pt x="4350301" y="451435"/>
                </a:lnTo>
                <a:lnTo>
                  <a:pt x="4350733" y="447233"/>
                </a:lnTo>
                <a:cubicBezTo>
                  <a:pt x="4351729" y="434177"/>
                  <a:pt x="4352228" y="423628"/>
                  <a:pt x="4352222" y="418707"/>
                </a:cubicBezTo>
                <a:cubicBezTo>
                  <a:pt x="4351573" y="403283"/>
                  <a:pt x="4350922" y="387859"/>
                  <a:pt x="4350273" y="372435"/>
                </a:cubicBezTo>
                <a:lnTo>
                  <a:pt x="4350241" y="281168"/>
                </a:lnTo>
                <a:lnTo>
                  <a:pt x="4352388" y="257444"/>
                </a:lnTo>
                <a:cubicBezTo>
                  <a:pt x="4355951" y="239076"/>
                  <a:pt x="4361864" y="219783"/>
                  <a:pt x="4371298" y="198781"/>
                </a:cubicBezTo>
                <a:cubicBezTo>
                  <a:pt x="4371256" y="155921"/>
                  <a:pt x="4362839" y="169410"/>
                  <a:pt x="4353201" y="168246"/>
                </a:cubicBezTo>
                <a:lnTo>
                  <a:pt x="4350200" y="166698"/>
                </a:lnTo>
                <a:cubicBezTo>
                  <a:pt x="4350196" y="156123"/>
                  <a:pt x="4350193" y="145548"/>
                  <a:pt x="4350188" y="134972"/>
                </a:cubicBezTo>
                <a:lnTo>
                  <a:pt x="4321251" y="114809"/>
                </a:lnTo>
                <a:lnTo>
                  <a:pt x="3949065" y="115293"/>
                </a:lnTo>
                <a:lnTo>
                  <a:pt x="3121950" y="106657"/>
                </a:lnTo>
                <a:cubicBezTo>
                  <a:pt x="2485016" y="104616"/>
                  <a:pt x="452079" y="116014"/>
                  <a:pt x="127458" y="103043"/>
                </a:cubicBezTo>
                <a:close/>
                <a:moveTo>
                  <a:pt x="0" y="0"/>
                </a:moveTo>
                <a:lnTo>
                  <a:pt x="4457507" y="0"/>
                </a:lnTo>
                <a:lnTo>
                  <a:pt x="4457507" y="5515902"/>
                </a:lnTo>
                <a:lnTo>
                  <a:pt x="0" y="5515902"/>
                </a:lnTo>
                <a:close/>
              </a:path>
            </a:pathLst>
          </a:custGeom>
          <a:solidFill>
            <a:schemeClr val="tx1"/>
          </a:solidFill>
          <a:ln>
            <a:noFill/>
          </a:ln>
          <a:effectLst>
            <a:outerShdw blurRad="76200" dir="1380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2">
            <a:extLst>
              <a:ext uri="{FF2B5EF4-FFF2-40B4-BE49-F238E27FC236}">
                <a16:creationId xmlns:a16="http://schemas.microsoft.com/office/drawing/2014/main" id="{9346D6DF-4EEF-810C-6718-A85A539B4E0A}"/>
              </a:ext>
            </a:extLst>
          </p:cNvPr>
          <p:cNvSpPr>
            <a:spLocks noGrp="1"/>
          </p:cNvSpPr>
          <p:nvPr>
            <p:ph idx="1"/>
          </p:nvPr>
        </p:nvSpPr>
        <p:spPr>
          <a:xfrm>
            <a:off x="6096000" y="2961280"/>
            <a:ext cx="5126816" cy="2906120"/>
          </a:xfrm>
        </p:spPr>
        <p:txBody>
          <a:bodyPr>
            <a:normAutofit/>
          </a:bodyPr>
          <a:lstStyle/>
          <a:p>
            <a:r>
              <a:rPr lang="en-CA" dirty="0"/>
              <a:t>Introduction</a:t>
            </a:r>
            <a:endParaRPr lang="en-CA"/>
          </a:p>
          <a:p>
            <a:r>
              <a:rPr lang="en-CA" dirty="0"/>
              <a:t>Identified KPIs</a:t>
            </a:r>
            <a:endParaRPr lang="en-CA"/>
          </a:p>
          <a:p>
            <a:r>
              <a:rPr lang="en-CA" dirty="0"/>
              <a:t>Insights </a:t>
            </a:r>
            <a:endParaRPr lang="en-CA"/>
          </a:p>
          <a:p>
            <a:r>
              <a:rPr lang="en-CA" dirty="0"/>
              <a:t>Conclusion </a:t>
            </a:r>
            <a:br>
              <a:rPr lang="en-CA" dirty="0"/>
            </a:br>
            <a:endParaRPr lang="en-CA"/>
          </a:p>
        </p:txBody>
      </p:sp>
      <p:grpSp>
        <p:nvGrpSpPr>
          <p:cNvPr id="49" name="Group 48">
            <a:extLst>
              <a:ext uri="{FF2B5EF4-FFF2-40B4-BE49-F238E27FC236}">
                <a16:creationId xmlns:a16="http://schemas.microsoft.com/office/drawing/2014/main" id="{E0C0AB3B-14AF-4E0B-92A4-F7495D78D9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50" name="Group 49">
              <a:extLst>
                <a:ext uri="{FF2B5EF4-FFF2-40B4-BE49-F238E27FC236}">
                  <a16:creationId xmlns:a16="http://schemas.microsoft.com/office/drawing/2014/main" id="{3DB5358C-A561-4943-BBB3-CDC3507ADC3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52" name="Straight Connector 51">
                <a:extLst>
                  <a:ext uri="{FF2B5EF4-FFF2-40B4-BE49-F238E27FC236}">
                    <a16:creationId xmlns:a16="http://schemas.microsoft.com/office/drawing/2014/main" id="{A40F6DC1-46F8-41D0-B1D7-A9A74063C6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890566-2D0D-4AB7-9AE3-0379756F0B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Oval 50">
              <a:extLst>
                <a:ext uri="{FF2B5EF4-FFF2-40B4-BE49-F238E27FC236}">
                  <a16:creationId xmlns:a16="http://schemas.microsoft.com/office/drawing/2014/main" id="{66CA593C-08F1-4E69-96C9-0912DAF58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185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6CB8-BB88-C90B-3149-3446F9DFCD64}"/>
              </a:ext>
            </a:extLst>
          </p:cNvPr>
          <p:cNvSpPr>
            <a:spLocks noGrp="1"/>
          </p:cNvSpPr>
          <p:nvPr>
            <p:ph type="title"/>
          </p:nvPr>
        </p:nvSpPr>
        <p:spPr/>
        <p:txBody>
          <a:bodyPr/>
          <a:lstStyle/>
          <a:p>
            <a:r>
              <a:rPr lang="en-CA" dirty="0"/>
              <a:t>Introduction </a:t>
            </a:r>
          </a:p>
        </p:txBody>
      </p:sp>
      <p:sp>
        <p:nvSpPr>
          <p:cNvPr id="3" name="Content Placeholder 2">
            <a:extLst>
              <a:ext uri="{FF2B5EF4-FFF2-40B4-BE49-F238E27FC236}">
                <a16:creationId xmlns:a16="http://schemas.microsoft.com/office/drawing/2014/main" id="{DDB06C5A-54B8-8B48-A8DF-2C3243FC610F}"/>
              </a:ext>
            </a:extLst>
          </p:cNvPr>
          <p:cNvSpPr>
            <a:spLocks noGrp="1"/>
          </p:cNvSpPr>
          <p:nvPr>
            <p:ph idx="1"/>
          </p:nvPr>
        </p:nvSpPr>
        <p:spPr>
          <a:xfrm>
            <a:off x="1219200" y="2318033"/>
            <a:ext cx="9493250" cy="1577975"/>
          </a:xfrm>
        </p:spPr>
        <p:txBody>
          <a:bodyPr/>
          <a:lstStyle/>
          <a:p>
            <a:r>
              <a:rPr lang="en-CA" dirty="0"/>
              <a:t>We have analyzed the dataset based on the movies with different genres based on language, audience preferences and countries. </a:t>
            </a:r>
          </a:p>
          <a:p>
            <a:r>
              <a:rPr lang="en-CA" dirty="0"/>
              <a:t>Nonetheless, we also have identified revenues from movies </a:t>
            </a:r>
            <a:r>
              <a:rPr lang="en-US" dirty="0"/>
              <a:t>based on voting preferences, country-wise and</a:t>
            </a:r>
            <a:r>
              <a:rPr lang="en-CA" dirty="0"/>
              <a:t> genre.  </a:t>
            </a:r>
          </a:p>
        </p:txBody>
      </p:sp>
    </p:spTree>
    <p:extLst>
      <p:ext uri="{BB962C8B-B14F-4D97-AF65-F5344CB8AC3E}">
        <p14:creationId xmlns:p14="http://schemas.microsoft.com/office/powerpoint/2010/main" val="260356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BBCB0E-D444-4662-99B6-968FADD99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F755F-7FED-7B9C-3D07-7E4A76E9DB7F}"/>
              </a:ext>
            </a:extLst>
          </p:cNvPr>
          <p:cNvSpPr>
            <a:spLocks noGrp="1"/>
          </p:cNvSpPr>
          <p:nvPr>
            <p:ph type="title"/>
          </p:nvPr>
        </p:nvSpPr>
        <p:spPr>
          <a:xfrm>
            <a:off x="1219200" y="365125"/>
            <a:ext cx="9493249" cy="1577975"/>
          </a:xfrm>
        </p:spPr>
        <p:txBody>
          <a:bodyPr>
            <a:normAutofit/>
          </a:bodyPr>
          <a:lstStyle/>
          <a:p>
            <a:r>
              <a:rPr lang="en-CA" dirty="0"/>
              <a:t>Identified KPIs</a:t>
            </a:r>
          </a:p>
        </p:txBody>
      </p:sp>
      <p:grpSp>
        <p:nvGrpSpPr>
          <p:cNvPr id="11" name="Group 10">
            <a:extLst>
              <a:ext uri="{FF2B5EF4-FFF2-40B4-BE49-F238E27FC236}">
                <a16:creationId xmlns:a16="http://schemas.microsoft.com/office/drawing/2014/main" id="{FABCF46B-3163-4E66-9BB3-AAC999794E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 name="Group 11">
              <a:extLst>
                <a:ext uri="{FF2B5EF4-FFF2-40B4-BE49-F238E27FC236}">
                  <a16:creationId xmlns:a16="http://schemas.microsoft.com/office/drawing/2014/main" id="{DFFABCCE-353C-4DF3-82A1-0A3254A684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 name="Straight Connector 13">
                <a:extLst>
                  <a:ext uri="{FF2B5EF4-FFF2-40B4-BE49-F238E27FC236}">
                    <a16:creationId xmlns:a16="http://schemas.microsoft.com/office/drawing/2014/main" id="{D69B21E5-8A56-4BB0-A2F9-E1D18D1B4D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E0FB7C-6BC0-4404-BBCB-6DD5D28DCA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0FCD1BD2-FA34-4758-A9C5-6723ACAD7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1C9B6465-7CB3-8C5D-DB97-4EA4B28B7A38}"/>
              </a:ext>
            </a:extLst>
          </p:cNvPr>
          <p:cNvGraphicFramePr>
            <a:graphicFrameLocks noGrp="1"/>
          </p:cNvGraphicFramePr>
          <p:nvPr>
            <p:ph idx="1"/>
            <p:extLst>
              <p:ext uri="{D42A27DB-BD31-4B8C-83A1-F6EECF244321}">
                <p14:modId xmlns:p14="http://schemas.microsoft.com/office/powerpoint/2010/main" val="507966057"/>
              </p:ext>
            </p:extLst>
          </p:nvPr>
        </p:nvGraphicFramePr>
        <p:xfrm>
          <a:off x="1063925" y="2317750"/>
          <a:ext cx="10075651" cy="3854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63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5E6F8-A4D9-60F6-D707-6449ADFFBF18}"/>
              </a:ext>
            </a:extLst>
          </p:cNvPr>
          <p:cNvSpPr>
            <a:spLocks noGrp="1"/>
          </p:cNvSpPr>
          <p:nvPr>
            <p:ph type="title"/>
          </p:nvPr>
        </p:nvSpPr>
        <p:spPr>
          <a:xfrm>
            <a:off x="1221477" y="554582"/>
            <a:ext cx="10584923" cy="926058"/>
          </a:xfrm>
        </p:spPr>
        <p:txBody>
          <a:bodyPr>
            <a:normAutofit/>
          </a:bodyPr>
          <a:lstStyle/>
          <a:p>
            <a:pPr>
              <a:lnSpc>
                <a:spcPct val="110000"/>
              </a:lnSpc>
            </a:pPr>
            <a:r>
              <a:rPr lang="en-CA" sz="3400" dirty="0"/>
              <a:t>Insight 1: Audience Preference</a:t>
            </a:r>
            <a:r>
              <a:rPr lang="en-CA" sz="3400" i="0" dirty="0"/>
              <a:t>👥🎞️</a:t>
            </a:r>
          </a:p>
        </p:txBody>
      </p:sp>
      <p:sp>
        <p:nvSpPr>
          <p:cNvPr id="12" name="Content Placeholder 11">
            <a:extLst>
              <a:ext uri="{FF2B5EF4-FFF2-40B4-BE49-F238E27FC236}">
                <a16:creationId xmlns:a16="http://schemas.microsoft.com/office/drawing/2014/main" id="{8475E69B-2E98-25FB-A49A-F3EC9C551373}"/>
              </a:ext>
            </a:extLst>
          </p:cNvPr>
          <p:cNvSpPr>
            <a:spLocks noGrp="1"/>
          </p:cNvSpPr>
          <p:nvPr>
            <p:ph idx="1"/>
          </p:nvPr>
        </p:nvSpPr>
        <p:spPr>
          <a:xfrm>
            <a:off x="1221477" y="2035222"/>
            <a:ext cx="3909020" cy="4141740"/>
          </a:xfrm>
        </p:spPr>
        <p:txBody>
          <a:bodyPr>
            <a:normAutofit/>
          </a:bodyPr>
          <a:lstStyle/>
          <a:p>
            <a:r>
              <a:rPr lang="en-US" dirty="0"/>
              <a:t>The analysis starts from the year 2000 till 2023. </a:t>
            </a:r>
          </a:p>
          <a:p>
            <a:r>
              <a:rPr lang="en-US" dirty="0"/>
              <a:t>The drastic change in audience preference can be seen based on more vote counts, genre preferences based on popularity, and the count of the genre in which the movie is made.  </a:t>
            </a:r>
          </a:p>
          <a:p>
            <a:r>
              <a:rPr lang="en-US" dirty="0"/>
              <a:t>The genre can be seen mainly based on family, comedy, adventure and fantasy. </a:t>
            </a:r>
          </a:p>
        </p:txBody>
      </p:sp>
      <p:pic>
        <p:nvPicPr>
          <p:cNvPr id="8" name="Content Placeholder 7" descr="A screenshot of a computer&#10;&#10;Description automatically generated">
            <a:extLst>
              <a:ext uri="{FF2B5EF4-FFF2-40B4-BE49-F238E27FC236}">
                <a16:creationId xmlns:a16="http://schemas.microsoft.com/office/drawing/2014/main" id="{3668C432-3AEC-DDEF-403D-CCC197FEE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6097" y="2035222"/>
            <a:ext cx="6290303" cy="3097217"/>
          </a:xfrm>
          <a:prstGeom prst="rect">
            <a:avLst/>
          </a:prstGeom>
        </p:spPr>
      </p:pic>
      <p:grpSp>
        <p:nvGrpSpPr>
          <p:cNvPr id="17" name="Group 16">
            <a:extLst>
              <a:ext uri="{FF2B5EF4-FFF2-40B4-BE49-F238E27FC236}">
                <a16:creationId xmlns:a16="http://schemas.microsoft.com/office/drawing/2014/main" id="{A067C78B-85E8-4F6D-8955-09EB55C842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8BB1DE1F-BC13-4674-9A74-6777A4E762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917D1C5A-B237-41CC-AA7E-C10F94DB03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0D033FD-B77C-4E68-803F-CCEAABD96E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7FA2F8D1-81EE-405E-8A4A-04A30DCE4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714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F23F-27DB-3F11-42A5-579C32A6D976}"/>
              </a:ext>
            </a:extLst>
          </p:cNvPr>
          <p:cNvSpPr>
            <a:spLocks noGrp="1"/>
          </p:cNvSpPr>
          <p:nvPr>
            <p:ph type="title"/>
          </p:nvPr>
        </p:nvSpPr>
        <p:spPr/>
        <p:txBody>
          <a:bodyPr/>
          <a:lstStyle/>
          <a:p>
            <a:r>
              <a:rPr lang="en-CA" dirty="0"/>
              <a:t>Continue</a:t>
            </a:r>
          </a:p>
        </p:txBody>
      </p:sp>
      <p:sp>
        <p:nvSpPr>
          <p:cNvPr id="3" name="Content Placeholder 2">
            <a:extLst>
              <a:ext uri="{FF2B5EF4-FFF2-40B4-BE49-F238E27FC236}">
                <a16:creationId xmlns:a16="http://schemas.microsoft.com/office/drawing/2014/main" id="{2B0A10C3-7C75-62A4-9C23-1ED2A19C086C}"/>
              </a:ext>
            </a:extLst>
          </p:cNvPr>
          <p:cNvSpPr>
            <a:spLocks noGrp="1"/>
          </p:cNvSpPr>
          <p:nvPr>
            <p:ph idx="1"/>
          </p:nvPr>
        </p:nvSpPr>
        <p:spPr/>
        <p:txBody>
          <a:bodyPr/>
          <a:lstStyle/>
          <a:p>
            <a:r>
              <a:rPr lang="en-CA" dirty="0"/>
              <a:t>Based on the analysis, the audience’s interest increased more from the start of the new decade to the film era. </a:t>
            </a:r>
          </a:p>
          <a:p>
            <a:r>
              <a:rPr lang="en-US" dirty="0"/>
              <a:t> Genres such as Family have 3,877 sum averages in the vote count and popularity of 17,345.12, which changes in the following years; however, it </a:t>
            </a:r>
            <a:r>
              <a:rPr lang="en-CA" dirty="0"/>
              <a:t>marks the first position. </a:t>
            </a:r>
          </a:p>
          <a:p>
            <a:r>
              <a:rPr lang="en-CA" dirty="0"/>
              <a:t>Following </a:t>
            </a:r>
            <a:r>
              <a:rPr lang="en-US" dirty="0"/>
              <a:t>it, Adventure with 3,078, comedy with 2,683 and Fantasy with 2,205,</a:t>
            </a:r>
            <a:r>
              <a:rPr lang="en-CA" dirty="0"/>
              <a:t> respectively. </a:t>
            </a:r>
          </a:p>
          <a:p>
            <a:r>
              <a:rPr lang="en-CA" dirty="0"/>
              <a:t>Although action has lately become popular from the year 2016-2017 and marked the 5</a:t>
            </a:r>
            <a:r>
              <a:rPr lang="en-CA" baseline="30000" dirty="0"/>
              <a:t>th</a:t>
            </a:r>
            <a:r>
              <a:rPr lang="en-CA" dirty="0"/>
              <a:t> position of interest among people. </a:t>
            </a:r>
          </a:p>
        </p:txBody>
      </p:sp>
    </p:spTree>
    <p:extLst>
      <p:ext uri="{BB962C8B-B14F-4D97-AF65-F5344CB8AC3E}">
        <p14:creationId xmlns:p14="http://schemas.microsoft.com/office/powerpoint/2010/main" val="182256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5DC3-0655-6413-160F-EA49880E9493}"/>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774AC2B1-57B5-62FA-DEF2-DDC8C17A12CA}"/>
              </a:ext>
            </a:extLst>
          </p:cNvPr>
          <p:cNvSpPr>
            <a:spLocks noGrp="1"/>
          </p:cNvSpPr>
          <p:nvPr>
            <p:ph idx="1"/>
          </p:nvPr>
        </p:nvSpPr>
        <p:spPr/>
        <p:txBody>
          <a:bodyPr/>
          <a:lstStyle/>
          <a:p>
            <a:endParaRPr lang="en-CA"/>
          </a:p>
        </p:txBody>
      </p:sp>
      <p:sp useBgFill="1">
        <p:nvSpPr>
          <p:cNvPr id="4" name="Rectangle 3">
            <a:extLst>
              <a:ext uri="{FF2B5EF4-FFF2-40B4-BE49-F238E27FC236}">
                <a16:creationId xmlns:a16="http://schemas.microsoft.com/office/drawing/2014/main" id="{8147481E-0FE5-56AB-EC77-2D90BE1FE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B4B11E19-3BCA-C6C7-BF94-791B3F87BD7D}"/>
              </a:ext>
            </a:extLst>
          </p:cNvPr>
          <p:cNvSpPr txBox="1">
            <a:spLocks/>
          </p:cNvSpPr>
          <p:nvPr/>
        </p:nvSpPr>
        <p:spPr>
          <a:xfrm>
            <a:off x="1221477" y="554582"/>
            <a:ext cx="10584923" cy="92605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nSpc>
                <a:spcPct val="110000"/>
              </a:lnSpc>
            </a:pPr>
            <a:r>
              <a:rPr lang="en-CA" sz="3400" dirty="0"/>
              <a:t>Insight 2: Revenue Preference💸</a:t>
            </a:r>
            <a:endParaRPr lang="en-CA" sz="3400" i="0" dirty="0"/>
          </a:p>
        </p:txBody>
      </p:sp>
      <p:sp>
        <p:nvSpPr>
          <p:cNvPr id="6" name="Content Placeholder 11">
            <a:extLst>
              <a:ext uri="{FF2B5EF4-FFF2-40B4-BE49-F238E27FC236}">
                <a16:creationId xmlns:a16="http://schemas.microsoft.com/office/drawing/2014/main" id="{4D2B8031-4B94-FA98-CAD4-3F256766BF05}"/>
              </a:ext>
            </a:extLst>
          </p:cNvPr>
          <p:cNvSpPr txBox="1">
            <a:spLocks/>
          </p:cNvSpPr>
          <p:nvPr/>
        </p:nvSpPr>
        <p:spPr>
          <a:xfrm>
            <a:off x="1221477" y="2035222"/>
            <a:ext cx="3909020" cy="414174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analysis starts from the year 2000 till 2023. </a:t>
            </a:r>
          </a:p>
          <a:p>
            <a:r>
              <a:rPr lang="en-US" dirty="0"/>
              <a:t>The revenue calculated is a total of $3.30 billion, which includes the years starting from 1918 up until 2023. </a:t>
            </a:r>
          </a:p>
          <a:p>
            <a:r>
              <a:rPr lang="en-US" dirty="0"/>
              <a:t>The key metrics are analyzed based on the runtime and revenue compared to last year's revenue and thus can be modified based on the filters.  </a:t>
            </a:r>
          </a:p>
        </p:txBody>
      </p:sp>
      <p:grpSp>
        <p:nvGrpSpPr>
          <p:cNvPr id="8" name="Group 7">
            <a:extLst>
              <a:ext uri="{FF2B5EF4-FFF2-40B4-BE49-F238E27FC236}">
                <a16:creationId xmlns:a16="http://schemas.microsoft.com/office/drawing/2014/main" id="{DD86DCAA-A38D-FD80-3781-3F123566CB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 name="Group 8">
              <a:extLst>
                <a:ext uri="{FF2B5EF4-FFF2-40B4-BE49-F238E27FC236}">
                  <a16:creationId xmlns:a16="http://schemas.microsoft.com/office/drawing/2014/main" id="{096F900D-9961-80B3-E85F-AD386E0F42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 name="Straight Connector 10">
                <a:extLst>
                  <a:ext uri="{FF2B5EF4-FFF2-40B4-BE49-F238E27FC236}">
                    <a16:creationId xmlns:a16="http://schemas.microsoft.com/office/drawing/2014/main" id="{1562E079-2559-5BDD-5928-5D1B6292A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2151F9-4823-6DE0-B6CB-D743A5FA97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B1EE023A-0E2C-42C4-7D91-4B29DB03B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Content Placeholder 4" descr="A screenshot of a computer&#10;&#10;Description automatically generated">
            <a:extLst>
              <a:ext uri="{FF2B5EF4-FFF2-40B4-BE49-F238E27FC236}">
                <a16:creationId xmlns:a16="http://schemas.microsoft.com/office/drawing/2014/main" id="{75CA5EE9-C285-60D5-FABE-4F6DDDBE9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761" y="2055017"/>
            <a:ext cx="6837745" cy="3687022"/>
          </a:xfrm>
          <a:prstGeom prst="rect">
            <a:avLst/>
          </a:prstGeom>
        </p:spPr>
      </p:pic>
    </p:spTree>
    <p:extLst>
      <p:ext uri="{BB962C8B-B14F-4D97-AF65-F5344CB8AC3E}">
        <p14:creationId xmlns:p14="http://schemas.microsoft.com/office/powerpoint/2010/main" val="268925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9AD6-42DC-13D7-7169-B676DE82A6EA}"/>
              </a:ext>
            </a:extLst>
          </p:cNvPr>
          <p:cNvSpPr>
            <a:spLocks noGrp="1"/>
          </p:cNvSpPr>
          <p:nvPr>
            <p:ph type="title"/>
          </p:nvPr>
        </p:nvSpPr>
        <p:spPr/>
        <p:txBody>
          <a:bodyPr/>
          <a:lstStyle/>
          <a:p>
            <a:r>
              <a:rPr lang="en-CA" dirty="0"/>
              <a:t>Continue </a:t>
            </a:r>
          </a:p>
        </p:txBody>
      </p:sp>
      <p:sp>
        <p:nvSpPr>
          <p:cNvPr id="7" name="Content Placeholder 6">
            <a:extLst>
              <a:ext uri="{FF2B5EF4-FFF2-40B4-BE49-F238E27FC236}">
                <a16:creationId xmlns:a16="http://schemas.microsoft.com/office/drawing/2014/main" id="{C23964DB-88F3-AF5B-9E31-D27770122A02}"/>
              </a:ext>
            </a:extLst>
          </p:cNvPr>
          <p:cNvSpPr>
            <a:spLocks noGrp="1"/>
          </p:cNvSpPr>
          <p:nvPr>
            <p:ph idx="1"/>
          </p:nvPr>
        </p:nvSpPr>
        <p:spPr/>
        <p:txBody>
          <a:bodyPr/>
          <a:lstStyle/>
          <a:p>
            <a:r>
              <a:rPr lang="en-CA" dirty="0"/>
              <a:t>It is interesting to see in all the years</a:t>
            </a:r>
            <a:r>
              <a:rPr lang="en-US" dirty="0"/>
              <a:t>, the United States positions itself as the </a:t>
            </a:r>
            <a:r>
              <a:rPr lang="en-CA" dirty="0"/>
              <a:t>top 1 country by revenue generated. </a:t>
            </a:r>
          </a:p>
          <a:p>
            <a:r>
              <a:rPr lang="en-CA" dirty="0"/>
              <a:t>As we have discussed previously</a:t>
            </a:r>
            <a:r>
              <a:rPr lang="en-US" dirty="0"/>
              <a:t>, genres such as Family position themselves to be most voted by people who hold a revenue of nearly $84,468,176</a:t>
            </a:r>
            <a:r>
              <a:rPr lang="en-CA" dirty="0"/>
              <a:t>,983.00, comedy with $62,159,429,424.00</a:t>
            </a:r>
          </a:p>
          <a:p>
            <a:r>
              <a:rPr lang="en-CA" dirty="0"/>
              <a:t>Lets dive into more practical scenario by seeing the actual dashboard on Power BI. </a:t>
            </a:r>
          </a:p>
        </p:txBody>
      </p:sp>
    </p:spTree>
    <p:extLst>
      <p:ext uri="{BB962C8B-B14F-4D97-AF65-F5344CB8AC3E}">
        <p14:creationId xmlns:p14="http://schemas.microsoft.com/office/powerpoint/2010/main" val="372842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BBCB0E-D444-4662-99B6-968FADD99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52002-7CC9-F65E-AD4C-F32EF10CA596}"/>
              </a:ext>
            </a:extLst>
          </p:cNvPr>
          <p:cNvSpPr>
            <a:spLocks noGrp="1"/>
          </p:cNvSpPr>
          <p:nvPr>
            <p:ph type="title"/>
          </p:nvPr>
        </p:nvSpPr>
        <p:spPr>
          <a:xfrm>
            <a:off x="1219200" y="365125"/>
            <a:ext cx="9493249" cy="1577975"/>
          </a:xfrm>
        </p:spPr>
        <p:txBody>
          <a:bodyPr>
            <a:normAutofit/>
          </a:bodyPr>
          <a:lstStyle/>
          <a:p>
            <a:r>
              <a:rPr lang="en-CA" dirty="0"/>
              <a:t>Conclusion</a:t>
            </a:r>
          </a:p>
        </p:txBody>
      </p:sp>
      <p:grpSp>
        <p:nvGrpSpPr>
          <p:cNvPr id="11" name="Group 10">
            <a:extLst>
              <a:ext uri="{FF2B5EF4-FFF2-40B4-BE49-F238E27FC236}">
                <a16:creationId xmlns:a16="http://schemas.microsoft.com/office/drawing/2014/main" id="{FABCF46B-3163-4E66-9BB3-AAC999794E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 name="Group 11">
              <a:extLst>
                <a:ext uri="{FF2B5EF4-FFF2-40B4-BE49-F238E27FC236}">
                  <a16:creationId xmlns:a16="http://schemas.microsoft.com/office/drawing/2014/main" id="{DFFABCCE-353C-4DF3-82A1-0A3254A684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 name="Straight Connector 13">
                <a:extLst>
                  <a:ext uri="{FF2B5EF4-FFF2-40B4-BE49-F238E27FC236}">
                    <a16:creationId xmlns:a16="http://schemas.microsoft.com/office/drawing/2014/main" id="{D69B21E5-8A56-4BB0-A2F9-E1D18D1B4D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E0FB7C-6BC0-4404-BBCB-6DD5D28DCA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0FCD1BD2-FA34-4758-A9C5-6723ACAD7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5CB1D506-28A3-2512-0E9D-30E02A0AF9D3}"/>
              </a:ext>
            </a:extLst>
          </p:cNvPr>
          <p:cNvGraphicFramePr>
            <a:graphicFrameLocks noGrp="1"/>
          </p:cNvGraphicFramePr>
          <p:nvPr>
            <p:ph idx="1"/>
            <p:extLst>
              <p:ext uri="{D42A27DB-BD31-4B8C-83A1-F6EECF244321}">
                <p14:modId xmlns:p14="http://schemas.microsoft.com/office/powerpoint/2010/main" val="4208179371"/>
              </p:ext>
            </p:extLst>
          </p:nvPr>
        </p:nvGraphicFramePr>
        <p:xfrm>
          <a:off x="1063925" y="2317750"/>
          <a:ext cx="10075651" cy="3854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239900"/>
      </p:ext>
    </p:extLst>
  </p:cSld>
  <p:clrMapOvr>
    <a:masterClrMapping/>
  </p:clrMapOvr>
</p:sld>
</file>

<file path=ppt/theme/theme1.xml><?xml version="1.0" encoding="utf-8"?>
<a:theme xmlns:a="http://schemas.openxmlformats.org/drawingml/2006/main" name="Streetscap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TotalTime>
  <Words>446</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Consolas</vt:lpstr>
      <vt:lpstr>Franklin Gothic Heavy</vt:lpstr>
      <vt:lpstr>StreetscapeVTI</vt:lpstr>
      <vt:lpstr>Animation movie Analysis 📽️</vt:lpstr>
      <vt:lpstr>What we will discuss? </vt:lpstr>
      <vt:lpstr>Introduction </vt:lpstr>
      <vt:lpstr>Identified KPIs</vt:lpstr>
      <vt:lpstr>Insight 1: Audience Preference👥🎞️</vt:lpstr>
      <vt:lpstr>Continue</vt:lpstr>
      <vt:lpstr>PowerPoint Presentation</vt:lpstr>
      <vt:lpstr>Continue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 movie Analysis 📽️</dc:title>
  <dc:creator>Sahil Dhiman</dc:creator>
  <cp:lastModifiedBy>Sahil Dhiman</cp:lastModifiedBy>
  <cp:revision>1</cp:revision>
  <dcterms:created xsi:type="dcterms:W3CDTF">2024-04-09T01:00:33Z</dcterms:created>
  <dcterms:modified xsi:type="dcterms:W3CDTF">2024-04-09T02:43:43Z</dcterms:modified>
</cp:coreProperties>
</file>