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 id="2147483808" r:id="rId5"/>
    <p:sldMasterId id="2147483828" r:id="rId6"/>
  </p:sldMasterIdLst>
  <p:notesMasterIdLst>
    <p:notesMasterId r:id="rId26"/>
  </p:notesMasterIdLst>
  <p:sldIdLst>
    <p:sldId id="256" r:id="rId7"/>
    <p:sldId id="279" r:id="rId8"/>
    <p:sldId id="2076136620" r:id="rId9"/>
    <p:sldId id="1794" r:id="rId10"/>
    <p:sldId id="1799" r:id="rId11"/>
    <p:sldId id="1800" r:id="rId12"/>
    <p:sldId id="1795" r:id="rId13"/>
    <p:sldId id="1798" r:id="rId14"/>
    <p:sldId id="1790" r:id="rId15"/>
    <p:sldId id="2076136629" r:id="rId16"/>
    <p:sldId id="2076136630" r:id="rId17"/>
    <p:sldId id="2076136628" r:id="rId18"/>
    <p:sldId id="2076136624" r:id="rId19"/>
    <p:sldId id="385" r:id="rId20"/>
    <p:sldId id="2076136614" r:id="rId21"/>
    <p:sldId id="2076136616" r:id="rId22"/>
    <p:sldId id="2076136617" r:id="rId23"/>
    <p:sldId id="2076136618" r:id="rId24"/>
    <p:sldId id="2076136615"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2B0B32F-FCD7-0F4B-9CAE-ABDE52883989}">
          <p14:sldIdLst>
            <p14:sldId id="256"/>
            <p14:sldId id="279"/>
          </p14:sldIdLst>
        </p14:section>
        <p14:section name="Discussion" id="{91DC2B88-D2A4-45D8-B75E-240EDE62CE5A}">
          <p14:sldIdLst>
            <p14:sldId id="2076136620"/>
            <p14:sldId id="1794"/>
            <p14:sldId id="1799"/>
            <p14:sldId id="1800"/>
            <p14:sldId id="1795"/>
            <p14:sldId id="1798"/>
            <p14:sldId id="1790"/>
            <p14:sldId id="2076136629"/>
            <p14:sldId id="2076136630"/>
            <p14:sldId id="2076136628"/>
            <p14:sldId id="2076136624"/>
            <p14:sldId id="385"/>
          </p14:sldIdLst>
        </p14:section>
        <p14:section name="Whiteboard Design Session" id="{B6DE28C9-E779-425D-9BCB-1902A423A301}">
          <p14:sldIdLst>
            <p14:sldId id="2076136614"/>
            <p14:sldId id="2076136616"/>
            <p14:sldId id="2076136617"/>
            <p14:sldId id="2076136618"/>
            <p14:sldId id="20761366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a Ballestrino" initials="JB" lastIdx="5" clrIdx="0"/>
  <p:cmAuthor id="2" name="Adriana Di Nolfi" initials="ADN" lastIdx="8" clrIdx="1"/>
  <p:cmAuthor id="3" name="Toni-Marie Lowney" initials="TL" lastIdx="6" clrIdx="2"/>
  <p:cmAuthor id="4" name="Britta Rekstad" initials="BR" lastIdx="2" clrIdx="3">
    <p:extLst>
      <p:ext uri="{19B8F6BF-5375-455C-9EA6-DF929625EA0E}">
        <p15:presenceInfo xmlns:p15="http://schemas.microsoft.com/office/powerpoint/2012/main" userId="8b5fec0179d238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A43BF-482C-407A-8391-1596F62C2052}" v="50" dt="2020-10-17T01:21:45.350"/>
    <p1510:client id="{E42F63A8-4FA7-4762-A080-892AC47F63FF}" v="42" dt="2020-10-16T03:29:49.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50245" autoAdjust="0"/>
  </p:normalViewPr>
  <p:slideViewPr>
    <p:cSldViewPr snapToGrid="0">
      <p:cViewPr varScale="1">
        <p:scale>
          <a:sx n="64" d="100"/>
          <a:sy n="64" d="100"/>
        </p:scale>
        <p:origin x="2028" y="56"/>
      </p:cViewPr>
      <p:guideLst/>
    </p:cSldViewPr>
  </p:slideViewPr>
  <p:outlineViewPr>
    <p:cViewPr>
      <p:scale>
        <a:sx n="33" d="100"/>
        <a:sy n="33" d="100"/>
      </p:scale>
      <p:origin x="0" y="-1704"/>
    </p:cViewPr>
  </p:outlineViewPr>
  <p:notesTextViewPr>
    <p:cViewPr>
      <p:scale>
        <a:sx n="3" d="2"/>
        <a:sy n="3" d="2"/>
      </p:scale>
      <p:origin x="0" y="0"/>
    </p:cViewPr>
  </p:notesTextViewPr>
  <p:sorterViewPr>
    <p:cViewPr varScale="1">
      <p:scale>
        <a:sx n="100" d="100"/>
        <a:sy n="100" d="100"/>
      </p:scale>
      <p:origin x="0" y="-223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Cornwell Duppong" userId="kKXJg+dD2SCW2bp7b+JLcsaDCMp2/eKe3zJ/UwH1G2A=" providerId="None" clId="Web-{B1DA43BF-482C-407A-8391-1596F62C2052}"/>
    <pc:docChg chg="modSld">
      <pc:chgData name="Tiffany Cornwell Duppong" userId="kKXJg+dD2SCW2bp7b+JLcsaDCMp2/eKe3zJ/UwH1G2A=" providerId="None" clId="Web-{B1DA43BF-482C-407A-8391-1596F62C2052}" dt="2020-10-17T01:21:45.350" v="44" actId="20577"/>
      <pc:docMkLst>
        <pc:docMk/>
      </pc:docMkLst>
      <pc:sldChg chg="addSp modSp">
        <pc:chgData name="Tiffany Cornwell Duppong" userId="kKXJg+dD2SCW2bp7b+JLcsaDCMp2/eKe3zJ/UwH1G2A=" providerId="None" clId="Web-{B1DA43BF-482C-407A-8391-1596F62C2052}" dt="2020-10-17T01:21:45.350" v="43" actId="20577"/>
        <pc:sldMkLst>
          <pc:docMk/>
          <pc:sldMk cId="3219033763" sldId="342"/>
        </pc:sldMkLst>
        <pc:spChg chg="mod">
          <ac:chgData name="Tiffany Cornwell Duppong" userId="kKXJg+dD2SCW2bp7b+JLcsaDCMp2/eKe3zJ/UwH1G2A=" providerId="None" clId="Web-{B1DA43BF-482C-407A-8391-1596F62C2052}" dt="2020-10-17T01:21:45.350" v="43" actId="20577"/>
          <ac:spMkLst>
            <pc:docMk/>
            <pc:sldMk cId="3219033763" sldId="342"/>
            <ac:spMk id="2" creationId="{968BA583-12D3-42EB-8781-7F6ECCA7C3C6}"/>
          </ac:spMkLst>
        </pc:spChg>
        <pc:spChg chg="add mod">
          <ac:chgData name="Tiffany Cornwell Duppong" userId="kKXJg+dD2SCW2bp7b+JLcsaDCMp2/eKe3zJ/UwH1G2A=" providerId="None" clId="Web-{B1DA43BF-482C-407A-8391-1596F62C2052}" dt="2020-10-17T01:19:52.914" v="11" actId="20577"/>
          <ac:spMkLst>
            <pc:docMk/>
            <pc:sldMk cId="3219033763" sldId="342"/>
            <ac:spMk id="3" creationId="{A8241E6F-9130-445E-AF43-FEAEBFFD4D6A}"/>
          </ac:spMkLst>
        </pc:spChg>
      </pc:sldChg>
      <pc:sldChg chg="modSp">
        <pc:chgData name="Tiffany Cornwell Duppong" userId="kKXJg+dD2SCW2bp7b+JLcsaDCMp2/eKe3zJ/UwH1G2A=" providerId="None" clId="Web-{B1DA43BF-482C-407A-8391-1596F62C2052}" dt="2020-10-17T01:18:21.869" v="2" actId="20577"/>
        <pc:sldMkLst>
          <pc:docMk/>
          <pc:sldMk cId="627072446" sldId="2076136620"/>
        </pc:sldMkLst>
        <pc:spChg chg="mod">
          <ac:chgData name="Tiffany Cornwell Duppong" userId="kKXJg+dD2SCW2bp7b+JLcsaDCMp2/eKe3zJ/UwH1G2A=" providerId="None" clId="Web-{B1DA43BF-482C-407A-8391-1596F62C2052}" dt="2020-10-17T01:18:21.869" v="2" actId="20577"/>
          <ac:spMkLst>
            <pc:docMk/>
            <pc:sldMk cId="627072446" sldId="2076136620"/>
            <ac:spMk id="2" creationId="{C1D63C26-7BDB-4E4C-9EAF-CBE549B2E72C}"/>
          </ac:spMkLst>
        </pc:spChg>
      </pc:sldChg>
      <pc:sldChg chg="addSp delSp modSp">
        <pc:chgData name="Tiffany Cornwell Duppong" userId="kKXJg+dD2SCW2bp7b+JLcsaDCMp2/eKe3zJ/UwH1G2A=" providerId="None" clId="Web-{B1DA43BF-482C-407A-8391-1596F62C2052}" dt="2020-10-17T01:21:30.944" v="40" actId="20577"/>
        <pc:sldMkLst>
          <pc:docMk/>
          <pc:sldMk cId="2713168681" sldId="2076136628"/>
        </pc:sldMkLst>
        <pc:spChg chg="add mod">
          <ac:chgData name="Tiffany Cornwell Duppong" userId="kKXJg+dD2SCW2bp7b+JLcsaDCMp2/eKe3zJ/UwH1G2A=" providerId="None" clId="Web-{B1DA43BF-482C-407A-8391-1596F62C2052}" dt="2020-10-17T01:20:44.726" v="23" actId="1076"/>
          <ac:spMkLst>
            <pc:docMk/>
            <pc:sldMk cId="2713168681" sldId="2076136628"/>
            <ac:spMk id="2" creationId="{BF8ED335-5884-4B18-8E4F-EC299DB13909}"/>
          </ac:spMkLst>
        </pc:spChg>
        <pc:spChg chg="add del">
          <ac:chgData name="Tiffany Cornwell Duppong" userId="kKXJg+dD2SCW2bp7b+JLcsaDCMp2/eKe3zJ/UwH1G2A=" providerId="None" clId="Web-{B1DA43BF-482C-407A-8391-1596F62C2052}" dt="2020-10-17T01:20:49.085" v="25"/>
          <ac:spMkLst>
            <pc:docMk/>
            <pc:sldMk cId="2713168681" sldId="2076136628"/>
            <ac:spMk id="4" creationId="{4C415AF6-D044-490C-9757-707A5F2FD42B}"/>
          </ac:spMkLst>
        </pc:spChg>
        <pc:spChg chg="add del">
          <ac:chgData name="Tiffany Cornwell Duppong" userId="kKXJg+dD2SCW2bp7b+JLcsaDCMp2/eKe3zJ/UwH1G2A=" providerId="None" clId="Web-{B1DA43BF-482C-407A-8391-1596F62C2052}" dt="2020-10-17T01:20:54.601" v="27"/>
          <ac:spMkLst>
            <pc:docMk/>
            <pc:sldMk cId="2713168681" sldId="2076136628"/>
            <ac:spMk id="5" creationId="{3F7A2107-B5B2-45C6-B01E-767589DEE4FC}"/>
          </ac:spMkLst>
        </pc:spChg>
        <pc:spChg chg="add mod">
          <ac:chgData name="Tiffany Cornwell Duppong" userId="kKXJg+dD2SCW2bp7b+JLcsaDCMp2/eKe3zJ/UwH1G2A=" providerId="None" clId="Web-{B1DA43BF-482C-407A-8391-1596F62C2052}" dt="2020-10-17T01:21:24.272" v="32" actId="20577"/>
          <ac:spMkLst>
            <pc:docMk/>
            <pc:sldMk cId="2713168681" sldId="2076136628"/>
            <ac:spMk id="20" creationId="{F39CC5EC-C694-47C3-8935-369A105FF5C7}"/>
          </ac:spMkLst>
        </pc:spChg>
        <pc:spChg chg="add mod">
          <ac:chgData name="Tiffany Cornwell Duppong" userId="kKXJg+dD2SCW2bp7b+JLcsaDCMp2/eKe3zJ/UwH1G2A=" providerId="None" clId="Web-{B1DA43BF-482C-407A-8391-1596F62C2052}" dt="2020-10-17T01:21:30.944" v="40" actId="20577"/>
          <ac:spMkLst>
            <pc:docMk/>
            <pc:sldMk cId="2713168681" sldId="2076136628"/>
            <ac:spMk id="22" creationId="{91BA89D2-D4E3-4681-9D40-E8F1BC871160}"/>
          </ac:spMkLst>
        </pc:spChg>
      </pc:sldChg>
    </pc:docChg>
  </pc:docChgLst>
  <pc:docChgLst>
    <pc:chgData name="Britta Rekstad" userId="8b5fec0179d2385f" providerId="LiveId" clId="{E42F63A8-4FA7-4762-A080-892AC47F63FF}"/>
    <pc:docChg chg="undo custSel delSld modSld addSection delSection modSection">
      <pc:chgData name="Britta Rekstad" userId="8b5fec0179d2385f" providerId="LiveId" clId="{E42F63A8-4FA7-4762-A080-892AC47F63FF}" dt="2020-10-16T03:29:31.053" v="536" actId="17851"/>
      <pc:docMkLst>
        <pc:docMk/>
      </pc:docMkLst>
      <pc:sldChg chg="modSp">
        <pc:chgData name="Britta Rekstad" userId="8b5fec0179d2385f" providerId="LiveId" clId="{E42F63A8-4FA7-4762-A080-892AC47F63FF}" dt="2020-10-16T00:10:35.667" v="204" actId="20577"/>
        <pc:sldMkLst>
          <pc:docMk/>
          <pc:sldMk cId="1120920769" sldId="256"/>
        </pc:sldMkLst>
        <pc:spChg chg="mod">
          <ac:chgData name="Britta Rekstad" userId="8b5fec0179d2385f" providerId="LiveId" clId="{E42F63A8-4FA7-4762-A080-892AC47F63FF}" dt="2020-10-15T23:49:56.354" v="32" actId="20577"/>
          <ac:spMkLst>
            <pc:docMk/>
            <pc:sldMk cId="1120920769" sldId="256"/>
            <ac:spMk id="4" creationId="{00000000-0000-0000-0000-000000000000}"/>
          </ac:spMkLst>
        </pc:spChg>
        <pc:spChg chg="mod">
          <ac:chgData name="Britta Rekstad" userId="8b5fec0179d2385f" providerId="LiveId" clId="{E42F63A8-4FA7-4762-A080-892AC47F63FF}" dt="2020-10-16T00:10:35.667" v="204" actId="20577"/>
          <ac:spMkLst>
            <pc:docMk/>
            <pc:sldMk cId="1120920769" sldId="256"/>
            <ac:spMk id="5" creationId="{00000000-0000-0000-0000-000000000000}"/>
          </ac:spMkLst>
        </pc:spChg>
      </pc:sldChg>
      <pc:sldChg chg="modSp del modAnim">
        <pc:chgData name="Britta Rekstad" userId="8b5fec0179d2385f" providerId="LiveId" clId="{E42F63A8-4FA7-4762-A080-892AC47F63FF}" dt="2020-10-16T03:28:46.126" v="522" actId="2696"/>
        <pc:sldMkLst>
          <pc:docMk/>
          <pc:sldMk cId="2249167611" sldId="259"/>
        </pc:sldMkLst>
        <pc:spChg chg="mod">
          <ac:chgData name="Britta Rekstad" userId="8b5fec0179d2385f" providerId="LiveId" clId="{E42F63A8-4FA7-4762-A080-892AC47F63FF}" dt="2020-10-15T23:53:00.146" v="117" actId="108"/>
          <ac:spMkLst>
            <pc:docMk/>
            <pc:sldMk cId="2249167611" sldId="259"/>
            <ac:spMk id="2" creationId="{00000000-0000-0000-0000-000000000000}"/>
          </ac:spMkLst>
        </pc:spChg>
      </pc:sldChg>
      <pc:sldChg chg="modSp modTransition">
        <pc:chgData name="Britta Rekstad" userId="8b5fec0179d2385f" providerId="LiveId" clId="{E42F63A8-4FA7-4762-A080-892AC47F63FF}" dt="2020-10-16T00:29:14.409" v="395"/>
        <pc:sldMkLst>
          <pc:docMk/>
          <pc:sldMk cId="857368143" sldId="262"/>
        </pc:sldMkLst>
        <pc:spChg chg="mod">
          <ac:chgData name="Britta Rekstad" userId="8b5fec0179d2385f" providerId="LiveId" clId="{E42F63A8-4FA7-4762-A080-892AC47F63FF}" dt="2020-10-15T23:50:38.329" v="60"/>
          <ac:spMkLst>
            <pc:docMk/>
            <pc:sldMk cId="857368143" sldId="262"/>
            <ac:spMk id="3" creationId="{D668E383-1169-4916-888B-DCA06CB4A871}"/>
          </ac:spMkLst>
        </pc:spChg>
      </pc:sldChg>
      <pc:sldChg chg="modSp">
        <pc:chgData name="Britta Rekstad" userId="8b5fec0179d2385f" providerId="LiveId" clId="{E42F63A8-4FA7-4762-A080-892AC47F63FF}" dt="2020-10-16T00:25:48.172" v="394" actId="20577"/>
        <pc:sldMkLst>
          <pc:docMk/>
          <pc:sldMk cId="26213615" sldId="263"/>
        </pc:sldMkLst>
        <pc:spChg chg="mod">
          <ac:chgData name="Britta Rekstad" userId="8b5fec0179d2385f" providerId="LiveId" clId="{E42F63A8-4FA7-4762-A080-892AC47F63FF}" dt="2020-10-16T00:25:48.172" v="394" actId="20577"/>
          <ac:spMkLst>
            <pc:docMk/>
            <pc:sldMk cId="26213615" sldId="263"/>
            <ac:spMk id="3" creationId="{CE217145-16BA-4839-BB41-FCE778C75672}"/>
          </ac:spMkLst>
        </pc:spChg>
      </pc:sldChg>
      <pc:sldChg chg="del">
        <pc:chgData name="Britta Rekstad" userId="8b5fec0179d2385f" providerId="LiveId" clId="{E42F63A8-4FA7-4762-A080-892AC47F63FF}" dt="2020-10-16T03:28:45.528" v="509" actId="2696"/>
        <pc:sldMkLst>
          <pc:docMk/>
          <pc:sldMk cId="2057035291" sldId="265"/>
        </pc:sldMkLst>
      </pc:sldChg>
      <pc:sldChg chg="modSp del">
        <pc:chgData name="Britta Rekstad" userId="8b5fec0179d2385f" providerId="LiveId" clId="{E42F63A8-4FA7-4762-A080-892AC47F63FF}" dt="2020-10-16T03:28:42.584" v="436" actId="2696"/>
        <pc:sldMkLst>
          <pc:docMk/>
          <pc:sldMk cId="858775223" sldId="267"/>
        </pc:sldMkLst>
        <pc:spChg chg="mod">
          <ac:chgData name="Britta Rekstad" userId="8b5fec0179d2385f" providerId="LiveId" clId="{E42F63A8-4FA7-4762-A080-892AC47F63FF}" dt="2020-10-15T23:51:57.441" v="101" actId="20577"/>
          <ac:spMkLst>
            <pc:docMk/>
            <pc:sldMk cId="858775223" sldId="267"/>
            <ac:spMk id="4" creationId="{44BA9682-651B-4B93-972F-7623A4D8A9C9}"/>
          </ac:spMkLst>
        </pc:spChg>
      </pc:sldChg>
      <pc:sldChg chg="del">
        <pc:chgData name="Britta Rekstad" userId="8b5fec0179d2385f" providerId="LiveId" clId="{E42F63A8-4FA7-4762-A080-892AC47F63FF}" dt="2020-10-16T03:28:42.637" v="437" actId="2696"/>
        <pc:sldMkLst>
          <pc:docMk/>
          <pc:sldMk cId="1325584372" sldId="268"/>
        </pc:sldMkLst>
      </pc:sldChg>
      <pc:sldChg chg="del">
        <pc:chgData name="Britta Rekstad" userId="8b5fec0179d2385f" providerId="LiveId" clId="{E42F63A8-4FA7-4762-A080-892AC47F63FF}" dt="2020-10-16T03:28:43.358" v="456" actId="2696"/>
        <pc:sldMkLst>
          <pc:docMk/>
          <pc:sldMk cId="3041160676" sldId="269"/>
        </pc:sldMkLst>
      </pc:sldChg>
      <pc:sldChg chg="del">
        <pc:chgData name="Britta Rekstad" userId="8b5fec0179d2385f" providerId="LiveId" clId="{E42F63A8-4FA7-4762-A080-892AC47F63FF}" dt="2020-10-16T03:28:43.724" v="465" actId="2696"/>
        <pc:sldMkLst>
          <pc:docMk/>
          <pc:sldMk cId="2835314736" sldId="271"/>
        </pc:sldMkLst>
      </pc:sldChg>
      <pc:sldChg chg="del">
        <pc:chgData name="Britta Rekstad" userId="8b5fec0179d2385f" providerId="LiveId" clId="{E42F63A8-4FA7-4762-A080-892AC47F63FF}" dt="2020-10-16T03:28:43.765" v="466" actId="2696"/>
        <pc:sldMkLst>
          <pc:docMk/>
          <pc:sldMk cId="2151360630" sldId="272"/>
        </pc:sldMkLst>
      </pc:sldChg>
      <pc:sldChg chg="del">
        <pc:chgData name="Britta Rekstad" userId="8b5fec0179d2385f" providerId="LiveId" clId="{E42F63A8-4FA7-4762-A080-892AC47F63FF}" dt="2020-10-16T03:28:44.170" v="475" actId="2696"/>
        <pc:sldMkLst>
          <pc:docMk/>
          <pc:sldMk cId="1824630216" sldId="273"/>
        </pc:sldMkLst>
      </pc:sldChg>
      <pc:sldChg chg="del">
        <pc:chgData name="Britta Rekstad" userId="8b5fec0179d2385f" providerId="LiveId" clId="{E42F63A8-4FA7-4762-A080-892AC47F63FF}" dt="2020-10-16T03:28:44.313" v="480" actId="2696"/>
        <pc:sldMkLst>
          <pc:docMk/>
          <pc:sldMk cId="3957124556" sldId="275"/>
        </pc:sldMkLst>
      </pc:sldChg>
      <pc:sldChg chg="del">
        <pc:chgData name="Britta Rekstad" userId="8b5fec0179d2385f" providerId="LiveId" clId="{E42F63A8-4FA7-4762-A080-892AC47F63FF}" dt="2020-10-16T03:28:44.347" v="481" actId="2696"/>
        <pc:sldMkLst>
          <pc:docMk/>
          <pc:sldMk cId="432916739" sldId="276"/>
        </pc:sldMkLst>
      </pc:sldChg>
      <pc:sldChg chg="del">
        <pc:chgData name="Britta Rekstad" userId="8b5fec0179d2385f" providerId="LiveId" clId="{E42F63A8-4FA7-4762-A080-892AC47F63FF}" dt="2020-10-16T03:28:44.548" v="485" actId="2696"/>
        <pc:sldMkLst>
          <pc:docMk/>
          <pc:sldMk cId="2116705230" sldId="277"/>
        </pc:sldMkLst>
      </pc:sldChg>
      <pc:sldChg chg="del">
        <pc:chgData name="Britta Rekstad" userId="8b5fec0179d2385f" providerId="LiveId" clId="{E42F63A8-4FA7-4762-A080-892AC47F63FF}" dt="2020-10-16T03:28:44.727" v="486" actId="2696"/>
        <pc:sldMkLst>
          <pc:docMk/>
          <pc:sldMk cId="2743925362" sldId="278"/>
        </pc:sldMkLst>
      </pc:sldChg>
      <pc:sldChg chg="modSp">
        <pc:chgData name="Britta Rekstad" userId="8b5fec0179d2385f" providerId="LiveId" clId="{E42F63A8-4FA7-4762-A080-892AC47F63FF}" dt="2020-10-16T00:17:55.768" v="391" actId="242"/>
        <pc:sldMkLst>
          <pc:docMk/>
          <pc:sldMk cId="2804442586" sldId="279"/>
        </pc:sldMkLst>
        <pc:graphicFrameChg chg="mod modGraphic">
          <ac:chgData name="Britta Rekstad" userId="8b5fec0179d2385f" providerId="LiveId" clId="{E42F63A8-4FA7-4762-A080-892AC47F63FF}" dt="2020-10-16T00:17:55.768" v="391" actId="242"/>
          <ac:graphicFrameMkLst>
            <pc:docMk/>
            <pc:sldMk cId="2804442586" sldId="279"/>
            <ac:graphicFrameMk id="5" creationId="{82E4C931-071C-4B8E-BE3B-103DB7CE59A9}"/>
          </ac:graphicFrameMkLst>
        </pc:graphicFrameChg>
      </pc:sldChg>
      <pc:sldChg chg="del">
        <pc:chgData name="Britta Rekstad" userId="8b5fec0179d2385f" providerId="LiveId" clId="{E42F63A8-4FA7-4762-A080-892AC47F63FF}" dt="2020-10-16T03:28:43.295" v="455" actId="2696"/>
        <pc:sldMkLst>
          <pc:docMk/>
          <pc:sldMk cId="1037203956" sldId="280"/>
        </pc:sldMkLst>
      </pc:sldChg>
      <pc:sldChg chg="del">
        <pc:chgData name="Britta Rekstad" userId="8b5fec0179d2385f" providerId="LiveId" clId="{E42F63A8-4FA7-4762-A080-892AC47F63FF}" dt="2020-10-16T03:28:43.643" v="464" actId="2696"/>
        <pc:sldMkLst>
          <pc:docMk/>
          <pc:sldMk cId="3034295007" sldId="281"/>
        </pc:sldMkLst>
      </pc:sldChg>
      <pc:sldChg chg="del">
        <pc:chgData name="Britta Rekstad" userId="8b5fec0179d2385f" providerId="LiveId" clId="{E42F63A8-4FA7-4762-A080-892AC47F63FF}" dt="2020-10-16T03:28:44.108" v="474" actId="2696"/>
        <pc:sldMkLst>
          <pc:docMk/>
          <pc:sldMk cId="749401648" sldId="282"/>
        </pc:sldMkLst>
      </pc:sldChg>
      <pc:sldChg chg="del">
        <pc:chgData name="Britta Rekstad" userId="8b5fec0179d2385f" providerId="LiveId" clId="{E42F63A8-4FA7-4762-A080-892AC47F63FF}" dt="2020-10-16T03:28:45.564" v="510" actId="2696"/>
        <pc:sldMkLst>
          <pc:docMk/>
          <pc:sldMk cId="2471461150" sldId="283"/>
        </pc:sldMkLst>
      </pc:sldChg>
      <pc:sldChg chg="del">
        <pc:chgData name="Britta Rekstad" userId="8b5fec0179d2385f" providerId="LiveId" clId="{E42F63A8-4FA7-4762-A080-892AC47F63FF}" dt="2020-10-16T03:28:44.278" v="479" actId="2696"/>
        <pc:sldMkLst>
          <pc:docMk/>
          <pc:sldMk cId="19049385" sldId="284"/>
        </pc:sldMkLst>
      </pc:sldChg>
      <pc:sldChg chg="del">
        <pc:chgData name="Britta Rekstad" userId="8b5fec0179d2385f" providerId="LiveId" clId="{E42F63A8-4FA7-4762-A080-892AC47F63FF}" dt="2020-10-16T03:28:45.181" v="497" actId="2696"/>
        <pc:sldMkLst>
          <pc:docMk/>
          <pc:sldMk cId="2313721619" sldId="285"/>
        </pc:sldMkLst>
      </pc:sldChg>
      <pc:sldChg chg="del">
        <pc:chgData name="Britta Rekstad" userId="8b5fec0179d2385f" providerId="LiveId" clId="{E42F63A8-4FA7-4762-A080-892AC47F63FF}" dt="2020-10-16T03:28:42.750" v="440" actId="2696"/>
        <pc:sldMkLst>
          <pc:docMk/>
          <pc:sldMk cId="3596687682" sldId="286"/>
        </pc:sldMkLst>
      </pc:sldChg>
      <pc:sldChg chg="del">
        <pc:chgData name="Britta Rekstad" userId="8b5fec0179d2385f" providerId="LiveId" clId="{E42F63A8-4FA7-4762-A080-892AC47F63FF}" dt="2020-10-16T03:28:42.712" v="439" actId="2696"/>
        <pc:sldMkLst>
          <pc:docMk/>
          <pc:sldMk cId="3199805300" sldId="287"/>
        </pc:sldMkLst>
      </pc:sldChg>
      <pc:sldChg chg="del">
        <pc:chgData name="Britta Rekstad" userId="8b5fec0179d2385f" providerId="LiveId" clId="{E42F63A8-4FA7-4762-A080-892AC47F63FF}" dt="2020-10-15T23:54:10.317" v="140" actId="2696"/>
        <pc:sldMkLst>
          <pc:docMk/>
          <pc:sldMk cId="3145679482" sldId="289"/>
        </pc:sldMkLst>
      </pc:sldChg>
      <pc:sldChg chg="del">
        <pc:chgData name="Britta Rekstad" userId="8b5fec0179d2385f" providerId="LiveId" clId="{E42F63A8-4FA7-4762-A080-892AC47F63FF}" dt="2020-10-15T23:54:06.866" v="137" actId="2696"/>
        <pc:sldMkLst>
          <pc:docMk/>
          <pc:sldMk cId="824198820" sldId="291"/>
        </pc:sldMkLst>
      </pc:sldChg>
      <pc:sldChg chg="del">
        <pc:chgData name="Britta Rekstad" userId="8b5fec0179d2385f" providerId="LiveId" clId="{E42F63A8-4FA7-4762-A080-892AC47F63FF}" dt="2020-10-15T23:54:05.120" v="136" actId="2696"/>
        <pc:sldMkLst>
          <pc:docMk/>
          <pc:sldMk cId="3164749898" sldId="293"/>
        </pc:sldMkLst>
      </pc:sldChg>
      <pc:sldChg chg="del">
        <pc:chgData name="Britta Rekstad" userId="8b5fec0179d2385f" providerId="LiveId" clId="{E42F63A8-4FA7-4762-A080-892AC47F63FF}" dt="2020-10-15T23:53:18.712" v="119" actId="2696"/>
        <pc:sldMkLst>
          <pc:docMk/>
          <pc:sldMk cId="2794081629" sldId="294"/>
        </pc:sldMkLst>
      </pc:sldChg>
      <pc:sldChg chg="del">
        <pc:chgData name="Britta Rekstad" userId="8b5fec0179d2385f" providerId="LiveId" clId="{E42F63A8-4FA7-4762-A080-892AC47F63FF}" dt="2020-10-15T23:53:18.744" v="120" actId="2696"/>
        <pc:sldMkLst>
          <pc:docMk/>
          <pc:sldMk cId="2769673710" sldId="295"/>
        </pc:sldMkLst>
      </pc:sldChg>
      <pc:sldChg chg="del">
        <pc:chgData name="Britta Rekstad" userId="8b5fec0179d2385f" providerId="LiveId" clId="{E42F63A8-4FA7-4762-A080-892AC47F63FF}" dt="2020-10-16T03:28:43.014" v="446" actId="2696"/>
        <pc:sldMkLst>
          <pc:docMk/>
          <pc:sldMk cId="3712145568" sldId="296"/>
        </pc:sldMkLst>
      </pc:sldChg>
      <pc:sldChg chg="del">
        <pc:chgData name="Britta Rekstad" userId="8b5fec0179d2385f" providerId="LiveId" clId="{E42F63A8-4FA7-4762-A080-892AC47F63FF}" dt="2020-10-16T03:28:43.056" v="447" actId="2696"/>
        <pc:sldMkLst>
          <pc:docMk/>
          <pc:sldMk cId="1491723056" sldId="302"/>
        </pc:sldMkLst>
      </pc:sldChg>
      <pc:sldChg chg="del">
        <pc:chgData name="Britta Rekstad" userId="8b5fec0179d2385f" providerId="LiveId" clId="{E42F63A8-4FA7-4762-A080-892AC47F63FF}" dt="2020-10-16T03:28:43.095" v="448" actId="2696"/>
        <pc:sldMkLst>
          <pc:docMk/>
          <pc:sldMk cId="1521196456" sldId="304"/>
        </pc:sldMkLst>
      </pc:sldChg>
      <pc:sldChg chg="del">
        <pc:chgData name="Britta Rekstad" userId="8b5fec0179d2385f" providerId="LiveId" clId="{E42F63A8-4FA7-4762-A080-892AC47F63FF}" dt="2020-10-15T23:53:51.541" v="135" actId="2696"/>
        <pc:sldMkLst>
          <pc:docMk/>
          <pc:sldMk cId="43549390" sldId="305"/>
        </pc:sldMkLst>
      </pc:sldChg>
      <pc:sldChg chg="del">
        <pc:chgData name="Britta Rekstad" userId="8b5fec0179d2385f" providerId="LiveId" clId="{E42F63A8-4FA7-4762-A080-892AC47F63FF}" dt="2020-10-15T23:53:18.661" v="118" actId="2696"/>
        <pc:sldMkLst>
          <pc:docMk/>
          <pc:sldMk cId="689938172" sldId="306"/>
        </pc:sldMkLst>
      </pc:sldChg>
      <pc:sldChg chg="del">
        <pc:chgData name="Britta Rekstad" userId="8b5fec0179d2385f" providerId="LiveId" clId="{E42F63A8-4FA7-4762-A080-892AC47F63FF}" dt="2020-10-16T03:28:43.389" v="457" actId="2696"/>
        <pc:sldMkLst>
          <pc:docMk/>
          <pc:sldMk cId="1829997144" sldId="308"/>
        </pc:sldMkLst>
      </pc:sldChg>
      <pc:sldChg chg="del">
        <pc:chgData name="Britta Rekstad" userId="8b5fec0179d2385f" providerId="LiveId" clId="{E42F63A8-4FA7-4762-A080-892AC47F63FF}" dt="2020-10-16T03:28:43.459" v="459" actId="2696"/>
        <pc:sldMkLst>
          <pc:docMk/>
          <pc:sldMk cId="1686960003" sldId="309"/>
        </pc:sldMkLst>
      </pc:sldChg>
      <pc:sldChg chg="del">
        <pc:chgData name="Britta Rekstad" userId="8b5fec0179d2385f" providerId="LiveId" clId="{E42F63A8-4FA7-4762-A080-892AC47F63FF}" dt="2020-10-16T03:28:43.520" v="460" actId="2696"/>
        <pc:sldMkLst>
          <pc:docMk/>
          <pc:sldMk cId="1582515121" sldId="310"/>
        </pc:sldMkLst>
      </pc:sldChg>
      <pc:sldChg chg="del">
        <pc:chgData name="Britta Rekstad" userId="8b5fec0179d2385f" providerId="LiveId" clId="{E42F63A8-4FA7-4762-A080-892AC47F63FF}" dt="2020-10-16T03:28:43.595" v="462" actId="2696"/>
        <pc:sldMkLst>
          <pc:docMk/>
          <pc:sldMk cId="4037642969" sldId="311"/>
        </pc:sldMkLst>
      </pc:sldChg>
      <pc:sldChg chg="del">
        <pc:chgData name="Britta Rekstad" userId="8b5fec0179d2385f" providerId="LiveId" clId="{E42F63A8-4FA7-4762-A080-892AC47F63FF}" dt="2020-10-16T03:28:43.620" v="463" actId="2696"/>
        <pc:sldMkLst>
          <pc:docMk/>
          <pc:sldMk cId="1171725675" sldId="312"/>
        </pc:sldMkLst>
      </pc:sldChg>
      <pc:sldChg chg="del">
        <pc:chgData name="Britta Rekstad" userId="8b5fec0179d2385f" providerId="LiveId" clId="{E42F63A8-4FA7-4762-A080-892AC47F63FF}" dt="2020-10-16T03:28:43.117" v="449" actId="2696"/>
        <pc:sldMkLst>
          <pc:docMk/>
          <pc:sldMk cId="348147458" sldId="316"/>
        </pc:sldMkLst>
      </pc:sldChg>
      <pc:sldChg chg="del">
        <pc:chgData name="Britta Rekstad" userId="8b5fec0179d2385f" providerId="LiveId" clId="{E42F63A8-4FA7-4762-A080-892AC47F63FF}" dt="2020-10-16T03:28:43.184" v="451" actId="2696"/>
        <pc:sldMkLst>
          <pc:docMk/>
          <pc:sldMk cId="802423970" sldId="318"/>
        </pc:sldMkLst>
      </pc:sldChg>
      <pc:sldChg chg="del">
        <pc:chgData name="Britta Rekstad" userId="8b5fec0179d2385f" providerId="LiveId" clId="{E42F63A8-4FA7-4762-A080-892AC47F63FF}" dt="2020-10-16T03:28:43.233" v="453" actId="2696"/>
        <pc:sldMkLst>
          <pc:docMk/>
          <pc:sldMk cId="725884971" sldId="319"/>
        </pc:sldMkLst>
      </pc:sldChg>
      <pc:sldChg chg="del">
        <pc:chgData name="Britta Rekstad" userId="8b5fec0179d2385f" providerId="LiveId" clId="{E42F63A8-4FA7-4762-A080-892AC47F63FF}" dt="2020-10-16T03:28:43.208" v="452" actId="2696"/>
        <pc:sldMkLst>
          <pc:docMk/>
          <pc:sldMk cId="1921246649" sldId="320"/>
        </pc:sldMkLst>
      </pc:sldChg>
      <pc:sldChg chg="del">
        <pc:chgData name="Britta Rekstad" userId="8b5fec0179d2385f" providerId="LiveId" clId="{E42F63A8-4FA7-4762-A080-892AC47F63FF}" dt="2020-10-16T03:28:43.816" v="467" actId="2696"/>
        <pc:sldMkLst>
          <pc:docMk/>
          <pc:sldMk cId="3969455597" sldId="322"/>
        </pc:sldMkLst>
      </pc:sldChg>
      <pc:sldChg chg="del">
        <pc:chgData name="Britta Rekstad" userId="8b5fec0179d2385f" providerId="LiveId" clId="{E42F63A8-4FA7-4762-A080-892AC47F63FF}" dt="2020-10-16T03:28:43.849" v="468" actId="2696"/>
        <pc:sldMkLst>
          <pc:docMk/>
          <pc:sldMk cId="3643489671" sldId="323"/>
        </pc:sldMkLst>
      </pc:sldChg>
      <pc:sldChg chg="del">
        <pc:chgData name="Britta Rekstad" userId="8b5fec0179d2385f" providerId="LiveId" clId="{E42F63A8-4FA7-4762-A080-892AC47F63FF}" dt="2020-10-16T03:28:43.892" v="469" actId="2696"/>
        <pc:sldMkLst>
          <pc:docMk/>
          <pc:sldMk cId="1452369857" sldId="325"/>
        </pc:sldMkLst>
      </pc:sldChg>
      <pc:sldChg chg="del">
        <pc:chgData name="Britta Rekstad" userId="8b5fec0179d2385f" providerId="LiveId" clId="{E42F63A8-4FA7-4762-A080-892AC47F63FF}" dt="2020-10-16T03:28:43.975" v="471" actId="2696"/>
        <pc:sldMkLst>
          <pc:docMk/>
          <pc:sldMk cId="538016877" sldId="329"/>
        </pc:sldMkLst>
      </pc:sldChg>
      <pc:sldChg chg="del">
        <pc:chgData name="Britta Rekstad" userId="8b5fec0179d2385f" providerId="LiveId" clId="{E42F63A8-4FA7-4762-A080-892AC47F63FF}" dt="2020-10-16T03:28:43.919" v="470" actId="2696"/>
        <pc:sldMkLst>
          <pc:docMk/>
          <pc:sldMk cId="1000727862" sldId="331"/>
        </pc:sldMkLst>
      </pc:sldChg>
      <pc:sldChg chg="del">
        <pc:chgData name="Britta Rekstad" userId="8b5fec0179d2385f" providerId="LiveId" clId="{E42F63A8-4FA7-4762-A080-892AC47F63FF}" dt="2020-10-16T03:28:44.068" v="473" actId="2696"/>
        <pc:sldMkLst>
          <pc:docMk/>
          <pc:sldMk cId="1842997069" sldId="333"/>
        </pc:sldMkLst>
      </pc:sldChg>
      <pc:sldChg chg="del">
        <pc:chgData name="Britta Rekstad" userId="8b5fec0179d2385f" providerId="LiveId" clId="{E42F63A8-4FA7-4762-A080-892AC47F63FF}" dt="2020-10-16T03:28:44.803" v="487" actId="2696"/>
        <pc:sldMkLst>
          <pc:docMk/>
          <pc:sldMk cId="2987858333" sldId="334"/>
        </pc:sldMkLst>
      </pc:sldChg>
      <pc:sldChg chg="del">
        <pc:chgData name="Britta Rekstad" userId="8b5fec0179d2385f" providerId="LiveId" clId="{E42F63A8-4FA7-4762-A080-892AC47F63FF}" dt="2020-10-16T03:28:44.199" v="476" actId="2696"/>
        <pc:sldMkLst>
          <pc:docMk/>
          <pc:sldMk cId="3486753572" sldId="342"/>
        </pc:sldMkLst>
      </pc:sldChg>
      <pc:sldChg chg="del">
        <pc:chgData name="Britta Rekstad" userId="8b5fec0179d2385f" providerId="LiveId" clId="{E42F63A8-4FA7-4762-A080-892AC47F63FF}" dt="2020-10-16T03:28:44.990" v="491" actId="2696"/>
        <pc:sldMkLst>
          <pc:docMk/>
          <pc:sldMk cId="3526523360" sldId="343"/>
        </pc:sldMkLst>
      </pc:sldChg>
      <pc:sldChg chg="del">
        <pc:chgData name="Britta Rekstad" userId="8b5fec0179d2385f" providerId="LiveId" clId="{E42F63A8-4FA7-4762-A080-892AC47F63FF}" dt="2020-10-16T03:28:45.119" v="495" actId="2696"/>
        <pc:sldMkLst>
          <pc:docMk/>
          <pc:sldMk cId="2067494999" sldId="345"/>
        </pc:sldMkLst>
      </pc:sldChg>
      <pc:sldChg chg="del">
        <pc:chgData name="Britta Rekstad" userId="8b5fec0179d2385f" providerId="LiveId" clId="{E42F63A8-4FA7-4762-A080-892AC47F63FF}" dt="2020-10-16T03:28:45.139" v="496" actId="2696"/>
        <pc:sldMkLst>
          <pc:docMk/>
          <pc:sldMk cId="2154093085" sldId="346"/>
        </pc:sldMkLst>
      </pc:sldChg>
      <pc:sldChg chg="del">
        <pc:chgData name="Britta Rekstad" userId="8b5fec0179d2385f" providerId="LiveId" clId="{E42F63A8-4FA7-4762-A080-892AC47F63FF}" dt="2020-10-16T03:28:45.080" v="494" actId="2696"/>
        <pc:sldMkLst>
          <pc:docMk/>
          <pc:sldMk cId="352686167" sldId="347"/>
        </pc:sldMkLst>
      </pc:sldChg>
      <pc:sldChg chg="del">
        <pc:chgData name="Britta Rekstad" userId="8b5fec0179d2385f" providerId="LiveId" clId="{E42F63A8-4FA7-4762-A080-892AC47F63FF}" dt="2020-10-16T03:28:44.434" v="482" actId="2696"/>
        <pc:sldMkLst>
          <pc:docMk/>
          <pc:sldMk cId="2875099983" sldId="348"/>
        </pc:sldMkLst>
      </pc:sldChg>
      <pc:sldChg chg="del">
        <pc:chgData name="Britta Rekstad" userId="8b5fec0179d2385f" providerId="LiveId" clId="{E42F63A8-4FA7-4762-A080-892AC47F63FF}" dt="2020-10-16T03:28:44.502" v="484" actId="2696"/>
        <pc:sldMkLst>
          <pc:docMk/>
          <pc:sldMk cId="2470314628" sldId="349"/>
        </pc:sldMkLst>
      </pc:sldChg>
      <pc:sldChg chg="del">
        <pc:chgData name="Britta Rekstad" userId="8b5fec0179d2385f" providerId="LiveId" clId="{E42F63A8-4FA7-4762-A080-892AC47F63FF}" dt="2020-10-15T23:53:35.959" v="129" actId="2696"/>
        <pc:sldMkLst>
          <pc:docMk/>
          <pc:sldMk cId="989567554" sldId="350"/>
        </pc:sldMkLst>
      </pc:sldChg>
      <pc:sldChg chg="del">
        <pc:chgData name="Britta Rekstad" userId="8b5fec0179d2385f" providerId="LiveId" clId="{E42F63A8-4FA7-4762-A080-892AC47F63FF}" dt="2020-10-16T03:28:46.221" v="523" actId="2696"/>
        <pc:sldMkLst>
          <pc:docMk/>
          <pc:sldMk cId="1527957080" sldId="355"/>
        </pc:sldMkLst>
      </pc:sldChg>
      <pc:sldChg chg="del">
        <pc:chgData name="Britta Rekstad" userId="8b5fec0179d2385f" providerId="LiveId" clId="{E42F63A8-4FA7-4762-A080-892AC47F63FF}" dt="2020-10-16T03:28:42.683" v="438" actId="2696"/>
        <pc:sldMkLst>
          <pc:docMk/>
          <pc:sldMk cId="1399188737" sldId="356"/>
        </pc:sldMkLst>
      </pc:sldChg>
      <pc:sldChg chg="del">
        <pc:chgData name="Britta Rekstad" userId="8b5fec0179d2385f" providerId="LiveId" clId="{E42F63A8-4FA7-4762-A080-892AC47F63FF}" dt="2020-10-16T03:28:44.035" v="472" actId="2696"/>
        <pc:sldMkLst>
          <pc:docMk/>
          <pc:sldMk cId="1494329435" sldId="358"/>
        </pc:sldMkLst>
      </pc:sldChg>
      <pc:sldChg chg="del">
        <pc:chgData name="Britta Rekstad" userId="8b5fec0179d2385f" providerId="LiveId" clId="{E42F63A8-4FA7-4762-A080-892AC47F63FF}" dt="2020-10-16T03:28:43.423" v="458" actId="2696"/>
        <pc:sldMkLst>
          <pc:docMk/>
          <pc:sldMk cId="619696702" sldId="359"/>
        </pc:sldMkLst>
      </pc:sldChg>
      <pc:sldChg chg="del">
        <pc:chgData name="Britta Rekstad" userId="8b5fec0179d2385f" providerId="LiveId" clId="{E42F63A8-4FA7-4762-A080-892AC47F63FF}" dt="2020-10-16T03:28:43.561" v="461" actId="2696"/>
        <pc:sldMkLst>
          <pc:docMk/>
          <pc:sldMk cId="332933939" sldId="360"/>
        </pc:sldMkLst>
      </pc:sldChg>
      <pc:sldChg chg="del">
        <pc:chgData name="Britta Rekstad" userId="8b5fec0179d2385f" providerId="LiveId" clId="{E42F63A8-4FA7-4762-A080-892AC47F63FF}" dt="2020-10-16T03:28:45.017" v="492" actId="2696"/>
        <pc:sldMkLst>
          <pc:docMk/>
          <pc:sldMk cId="346909476" sldId="362"/>
        </pc:sldMkLst>
      </pc:sldChg>
      <pc:sldChg chg="del">
        <pc:chgData name="Britta Rekstad" userId="8b5fec0179d2385f" providerId="LiveId" clId="{E42F63A8-4FA7-4762-A080-892AC47F63FF}" dt="2020-10-16T03:28:45.045" v="493" actId="2696"/>
        <pc:sldMkLst>
          <pc:docMk/>
          <pc:sldMk cId="342713663" sldId="363"/>
        </pc:sldMkLst>
      </pc:sldChg>
      <pc:sldChg chg="del">
        <pc:chgData name="Britta Rekstad" userId="8b5fec0179d2385f" providerId="LiveId" clId="{E42F63A8-4FA7-4762-A080-892AC47F63FF}" dt="2020-10-16T03:28:44.892" v="488" actId="2696"/>
        <pc:sldMkLst>
          <pc:docMk/>
          <pc:sldMk cId="1243216909" sldId="364"/>
        </pc:sldMkLst>
      </pc:sldChg>
      <pc:sldChg chg="del">
        <pc:chgData name="Britta Rekstad" userId="8b5fec0179d2385f" providerId="LiveId" clId="{E42F63A8-4FA7-4762-A080-892AC47F63FF}" dt="2020-10-16T03:28:44.927" v="489" actId="2696"/>
        <pc:sldMkLst>
          <pc:docMk/>
          <pc:sldMk cId="762925182" sldId="365"/>
        </pc:sldMkLst>
      </pc:sldChg>
      <pc:sldChg chg="del">
        <pc:chgData name="Britta Rekstad" userId="8b5fec0179d2385f" providerId="LiveId" clId="{E42F63A8-4FA7-4762-A080-892AC47F63FF}" dt="2020-10-16T03:28:44.959" v="490" actId="2696"/>
        <pc:sldMkLst>
          <pc:docMk/>
          <pc:sldMk cId="171648885" sldId="366"/>
        </pc:sldMkLst>
      </pc:sldChg>
      <pc:sldChg chg="del">
        <pc:chgData name="Britta Rekstad" userId="8b5fec0179d2385f" providerId="LiveId" clId="{E42F63A8-4FA7-4762-A080-892AC47F63FF}" dt="2020-10-16T03:28:43.268" v="454" actId="2696"/>
        <pc:sldMkLst>
          <pc:docMk/>
          <pc:sldMk cId="1639341175" sldId="367"/>
        </pc:sldMkLst>
      </pc:sldChg>
      <pc:sldChg chg="del">
        <pc:chgData name="Britta Rekstad" userId="8b5fec0179d2385f" providerId="LiveId" clId="{E42F63A8-4FA7-4762-A080-892AC47F63FF}" dt="2020-10-16T03:28:43.163" v="450" actId="2696"/>
        <pc:sldMkLst>
          <pc:docMk/>
          <pc:sldMk cId="1765067537" sldId="368"/>
        </pc:sldMkLst>
      </pc:sldChg>
      <pc:sldChg chg="del">
        <pc:chgData name="Britta Rekstad" userId="8b5fec0179d2385f" providerId="LiveId" clId="{E42F63A8-4FA7-4762-A080-892AC47F63FF}" dt="2020-10-16T03:28:45.270" v="500" actId="2696"/>
        <pc:sldMkLst>
          <pc:docMk/>
          <pc:sldMk cId="3423538774" sldId="370"/>
        </pc:sldMkLst>
      </pc:sldChg>
      <pc:sldChg chg="del">
        <pc:chgData name="Britta Rekstad" userId="8b5fec0179d2385f" providerId="LiveId" clId="{E42F63A8-4FA7-4762-A080-892AC47F63FF}" dt="2020-10-16T03:28:45.329" v="501" actId="2696"/>
        <pc:sldMkLst>
          <pc:docMk/>
          <pc:sldMk cId="816566294" sldId="371"/>
        </pc:sldMkLst>
      </pc:sldChg>
      <pc:sldChg chg="del">
        <pc:chgData name="Britta Rekstad" userId="8b5fec0179d2385f" providerId="LiveId" clId="{E42F63A8-4FA7-4762-A080-892AC47F63FF}" dt="2020-10-16T03:28:45.464" v="506" actId="2696"/>
        <pc:sldMkLst>
          <pc:docMk/>
          <pc:sldMk cId="752880199" sldId="373"/>
        </pc:sldMkLst>
      </pc:sldChg>
      <pc:sldChg chg="del">
        <pc:chgData name="Britta Rekstad" userId="8b5fec0179d2385f" providerId="LiveId" clId="{E42F63A8-4FA7-4762-A080-892AC47F63FF}" dt="2020-10-16T03:28:45.500" v="508" actId="2696"/>
        <pc:sldMkLst>
          <pc:docMk/>
          <pc:sldMk cId="2909062928" sldId="376"/>
        </pc:sldMkLst>
      </pc:sldChg>
      <pc:sldChg chg="del">
        <pc:chgData name="Britta Rekstad" userId="8b5fec0179d2385f" providerId="LiveId" clId="{E42F63A8-4FA7-4762-A080-892AC47F63FF}" dt="2020-10-15T23:54:18.765" v="141" actId="2696"/>
        <pc:sldMkLst>
          <pc:docMk/>
          <pc:sldMk cId="1880636810" sldId="377"/>
        </pc:sldMkLst>
      </pc:sldChg>
      <pc:sldChg chg="del">
        <pc:chgData name="Britta Rekstad" userId="8b5fec0179d2385f" providerId="LiveId" clId="{E42F63A8-4FA7-4762-A080-892AC47F63FF}" dt="2020-10-16T03:28:45.674" v="515" actId="2696"/>
        <pc:sldMkLst>
          <pc:docMk/>
          <pc:sldMk cId="1029125875" sldId="378"/>
        </pc:sldMkLst>
      </pc:sldChg>
      <pc:sldChg chg="del">
        <pc:chgData name="Britta Rekstad" userId="8b5fec0179d2385f" providerId="LiveId" clId="{E42F63A8-4FA7-4762-A080-892AC47F63FF}" dt="2020-10-16T03:28:45.702" v="516" actId="2696"/>
        <pc:sldMkLst>
          <pc:docMk/>
          <pc:sldMk cId="3698394536" sldId="379"/>
        </pc:sldMkLst>
      </pc:sldChg>
      <pc:sldChg chg="del">
        <pc:chgData name="Britta Rekstad" userId="8b5fec0179d2385f" providerId="LiveId" clId="{E42F63A8-4FA7-4762-A080-892AC47F63FF}" dt="2020-10-16T03:28:45.760" v="517" actId="2696"/>
        <pc:sldMkLst>
          <pc:docMk/>
          <pc:sldMk cId="1369139601" sldId="380"/>
        </pc:sldMkLst>
      </pc:sldChg>
      <pc:sldChg chg="del">
        <pc:chgData name="Britta Rekstad" userId="8b5fec0179d2385f" providerId="LiveId" clId="{E42F63A8-4FA7-4762-A080-892AC47F63FF}" dt="2020-10-15T23:54:10.200" v="138" actId="2696"/>
        <pc:sldMkLst>
          <pc:docMk/>
          <pc:sldMk cId="3282637819" sldId="381"/>
        </pc:sldMkLst>
      </pc:sldChg>
      <pc:sldChg chg="del">
        <pc:chgData name="Britta Rekstad" userId="8b5fec0179d2385f" providerId="LiveId" clId="{E42F63A8-4FA7-4762-A080-892AC47F63FF}" dt="2020-10-16T03:28:45.896" v="518" actId="2696"/>
        <pc:sldMkLst>
          <pc:docMk/>
          <pc:sldMk cId="3797197749" sldId="382"/>
        </pc:sldMkLst>
      </pc:sldChg>
      <pc:sldChg chg="del">
        <pc:chgData name="Britta Rekstad" userId="8b5fec0179d2385f" providerId="LiveId" clId="{E42F63A8-4FA7-4762-A080-892AC47F63FF}" dt="2020-10-16T03:28:45.985" v="519" actId="2696"/>
        <pc:sldMkLst>
          <pc:docMk/>
          <pc:sldMk cId="506810091" sldId="383"/>
        </pc:sldMkLst>
      </pc:sldChg>
      <pc:sldChg chg="del">
        <pc:chgData name="Britta Rekstad" userId="8b5fec0179d2385f" providerId="LiveId" clId="{E42F63A8-4FA7-4762-A080-892AC47F63FF}" dt="2020-10-16T03:28:46.010" v="520" actId="2696"/>
        <pc:sldMkLst>
          <pc:docMk/>
          <pc:sldMk cId="562952598" sldId="384"/>
        </pc:sldMkLst>
      </pc:sldChg>
      <pc:sldChg chg="del">
        <pc:chgData name="Britta Rekstad" userId="8b5fec0179d2385f" providerId="LiveId" clId="{E42F63A8-4FA7-4762-A080-892AC47F63FF}" dt="2020-10-16T03:28:46.029" v="521" actId="2696"/>
        <pc:sldMkLst>
          <pc:docMk/>
          <pc:sldMk cId="60551009" sldId="385"/>
        </pc:sldMkLst>
      </pc:sldChg>
      <pc:sldChg chg="modSp del">
        <pc:chgData name="Britta Rekstad" userId="8b5fec0179d2385f" providerId="LiveId" clId="{E42F63A8-4FA7-4762-A080-892AC47F63FF}" dt="2020-10-16T03:28:42.446" v="435" actId="2696"/>
        <pc:sldMkLst>
          <pc:docMk/>
          <pc:sldMk cId="287364546" sldId="387"/>
        </pc:sldMkLst>
        <pc:spChg chg="mod">
          <ac:chgData name="Britta Rekstad" userId="8b5fec0179d2385f" providerId="LiveId" clId="{E42F63A8-4FA7-4762-A080-892AC47F63FF}" dt="2020-10-15T23:51:39.456" v="78" actId="20577"/>
          <ac:spMkLst>
            <pc:docMk/>
            <pc:sldMk cId="287364546" sldId="387"/>
            <ac:spMk id="2" creationId="{9C4E48D6-2980-4452-A0D1-70A71AE47008}"/>
          </ac:spMkLst>
        </pc:spChg>
        <pc:spChg chg="mod">
          <ac:chgData name="Britta Rekstad" userId="8b5fec0179d2385f" providerId="LiveId" clId="{E42F63A8-4FA7-4762-A080-892AC47F63FF}" dt="2020-10-15T23:51:51.585" v="94"/>
          <ac:spMkLst>
            <pc:docMk/>
            <pc:sldMk cId="287364546" sldId="387"/>
            <ac:spMk id="3" creationId="{D668E383-1169-4916-888B-DCA06CB4A871}"/>
          </ac:spMkLst>
        </pc:spChg>
      </pc:sldChg>
      <pc:sldChg chg="del">
        <pc:chgData name="Britta Rekstad" userId="8b5fec0179d2385f" providerId="LiveId" clId="{E42F63A8-4FA7-4762-A080-892AC47F63FF}" dt="2020-10-16T03:28:45.229" v="499" actId="2696"/>
        <pc:sldMkLst>
          <pc:docMk/>
          <pc:sldMk cId="3496036168" sldId="388"/>
        </pc:sldMkLst>
      </pc:sldChg>
      <pc:sldChg chg="del">
        <pc:chgData name="Britta Rekstad" userId="8b5fec0179d2385f" providerId="LiveId" clId="{E42F63A8-4FA7-4762-A080-892AC47F63FF}" dt="2020-10-16T03:28:45.614" v="511" actId="2696"/>
        <pc:sldMkLst>
          <pc:docMk/>
          <pc:sldMk cId="2812151256" sldId="389"/>
        </pc:sldMkLst>
      </pc:sldChg>
      <pc:sldChg chg="del">
        <pc:chgData name="Britta Rekstad" userId="8b5fec0179d2385f" providerId="LiveId" clId="{E42F63A8-4FA7-4762-A080-892AC47F63FF}" dt="2020-10-16T03:28:45.648" v="513" actId="2696"/>
        <pc:sldMkLst>
          <pc:docMk/>
          <pc:sldMk cId="3817148167" sldId="390"/>
        </pc:sldMkLst>
      </pc:sldChg>
      <pc:sldChg chg="del">
        <pc:chgData name="Britta Rekstad" userId="8b5fec0179d2385f" providerId="LiveId" clId="{E42F63A8-4FA7-4762-A080-892AC47F63FF}" dt="2020-10-15T23:54:10.250" v="139" actId="2696"/>
        <pc:sldMkLst>
          <pc:docMk/>
          <pc:sldMk cId="3348094728" sldId="391"/>
        </pc:sldMkLst>
      </pc:sldChg>
      <pc:sldChg chg="del">
        <pc:chgData name="Britta Rekstad" userId="8b5fec0179d2385f" providerId="LiveId" clId="{E42F63A8-4FA7-4762-A080-892AC47F63FF}" dt="2020-10-15T23:54:26.210" v="142" actId="2696"/>
        <pc:sldMkLst>
          <pc:docMk/>
          <pc:sldMk cId="3436357616" sldId="392"/>
        </pc:sldMkLst>
      </pc:sldChg>
      <pc:sldChg chg="del">
        <pc:chgData name="Britta Rekstad" userId="8b5fec0179d2385f" providerId="LiveId" clId="{E42F63A8-4FA7-4762-A080-892AC47F63FF}" dt="2020-10-15T23:53:49.402" v="132" actId="2696"/>
        <pc:sldMkLst>
          <pc:docMk/>
          <pc:sldMk cId="106690570" sldId="393"/>
        </pc:sldMkLst>
      </pc:sldChg>
      <pc:sldChg chg="del">
        <pc:chgData name="Britta Rekstad" userId="8b5fec0179d2385f" providerId="LiveId" clId="{E42F63A8-4FA7-4762-A080-892AC47F63FF}" dt="2020-10-15T23:53:49.427" v="134" actId="2696"/>
        <pc:sldMkLst>
          <pc:docMk/>
          <pc:sldMk cId="2385014120" sldId="394"/>
        </pc:sldMkLst>
      </pc:sldChg>
      <pc:sldChg chg="del">
        <pc:chgData name="Britta Rekstad" userId="8b5fec0179d2385f" providerId="LiveId" clId="{E42F63A8-4FA7-4762-A080-892AC47F63FF}" dt="2020-10-15T23:53:49.412" v="133" actId="2696"/>
        <pc:sldMkLst>
          <pc:docMk/>
          <pc:sldMk cId="372798890" sldId="395"/>
        </pc:sldMkLst>
      </pc:sldChg>
      <pc:sldChg chg="del">
        <pc:chgData name="Britta Rekstad" userId="8b5fec0179d2385f" providerId="LiveId" clId="{E42F63A8-4FA7-4762-A080-892AC47F63FF}" dt="2020-10-15T23:53:37.180" v="130" actId="2696"/>
        <pc:sldMkLst>
          <pc:docMk/>
          <pc:sldMk cId="285381590" sldId="396"/>
        </pc:sldMkLst>
      </pc:sldChg>
      <pc:sldChg chg="del">
        <pc:chgData name="Britta Rekstad" userId="8b5fec0179d2385f" providerId="LiveId" clId="{E42F63A8-4FA7-4762-A080-892AC47F63FF}" dt="2020-10-15T23:53:33.206" v="127" actId="2696"/>
        <pc:sldMkLst>
          <pc:docMk/>
          <pc:sldMk cId="1080222296" sldId="397"/>
        </pc:sldMkLst>
      </pc:sldChg>
      <pc:sldChg chg="del">
        <pc:chgData name="Britta Rekstad" userId="8b5fec0179d2385f" providerId="LiveId" clId="{E42F63A8-4FA7-4762-A080-892AC47F63FF}" dt="2020-10-16T03:28:45.204" v="498" actId="2696"/>
        <pc:sldMkLst>
          <pc:docMk/>
          <pc:sldMk cId="2444424432" sldId="398"/>
        </pc:sldMkLst>
      </pc:sldChg>
      <pc:sldChg chg="del">
        <pc:chgData name="Britta Rekstad" userId="8b5fec0179d2385f" providerId="LiveId" clId="{E42F63A8-4FA7-4762-A080-892AC47F63FF}" dt="2020-10-16T03:28:45.414" v="505" actId="2696"/>
        <pc:sldMkLst>
          <pc:docMk/>
          <pc:sldMk cId="3848221299" sldId="399"/>
        </pc:sldMkLst>
      </pc:sldChg>
      <pc:sldChg chg="del">
        <pc:chgData name="Britta Rekstad" userId="8b5fec0179d2385f" providerId="LiveId" clId="{E42F63A8-4FA7-4762-A080-892AC47F63FF}" dt="2020-10-15T23:53:34.614" v="128" actId="2696"/>
        <pc:sldMkLst>
          <pc:docMk/>
          <pc:sldMk cId="440484404" sldId="400"/>
        </pc:sldMkLst>
      </pc:sldChg>
      <pc:sldChg chg="del">
        <pc:chgData name="Britta Rekstad" userId="8b5fec0179d2385f" providerId="LiveId" clId="{E42F63A8-4FA7-4762-A080-892AC47F63FF}" dt="2020-10-15T23:53:27.876" v="124" actId="2696"/>
        <pc:sldMkLst>
          <pc:docMk/>
          <pc:sldMk cId="936017674" sldId="8352"/>
        </pc:sldMkLst>
      </pc:sldChg>
      <pc:sldChg chg="del">
        <pc:chgData name="Britta Rekstad" userId="8b5fec0179d2385f" providerId="LiveId" clId="{E42F63A8-4FA7-4762-A080-892AC47F63FF}" dt="2020-10-15T23:53:31.584" v="126" actId="2696"/>
        <pc:sldMkLst>
          <pc:docMk/>
          <pc:sldMk cId="488269169" sldId="8353"/>
        </pc:sldMkLst>
      </pc:sldChg>
      <pc:sldChg chg="del">
        <pc:chgData name="Britta Rekstad" userId="8b5fec0179d2385f" providerId="LiveId" clId="{E42F63A8-4FA7-4762-A080-892AC47F63FF}" dt="2020-10-15T23:53:23.698" v="121" actId="2696"/>
        <pc:sldMkLst>
          <pc:docMk/>
          <pc:sldMk cId="514421311" sldId="8356"/>
        </pc:sldMkLst>
      </pc:sldChg>
      <pc:sldChg chg="del">
        <pc:chgData name="Britta Rekstad" userId="8b5fec0179d2385f" providerId="LiveId" clId="{E42F63A8-4FA7-4762-A080-892AC47F63FF}" dt="2020-10-15T23:53:49.388" v="131" actId="2696"/>
        <pc:sldMkLst>
          <pc:docMk/>
          <pc:sldMk cId="1449904226" sldId="8357"/>
        </pc:sldMkLst>
      </pc:sldChg>
      <pc:sldChg chg="del">
        <pc:chgData name="Britta Rekstad" userId="8b5fec0179d2385f" providerId="LiveId" clId="{E42F63A8-4FA7-4762-A080-892AC47F63FF}" dt="2020-10-15T23:53:29.759" v="125" actId="2696"/>
        <pc:sldMkLst>
          <pc:docMk/>
          <pc:sldMk cId="1184506538" sldId="8358"/>
        </pc:sldMkLst>
      </pc:sldChg>
      <pc:sldChg chg="del">
        <pc:chgData name="Britta Rekstad" userId="8b5fec0179d2385f" providerId="LiveId" clId="{E42F63A8-4FA7-4762-A080-892AC47F63FF}" dt="2020-10-15T23:53:23.736" v="123" actId="2696"/>
        <pc:sldMkLst>
          <pc:docMk/>
          <pc:sldMk cId="1581735637" sldId="8359"/>
        </pc:sldMkLst>
      </pc:sldChg>
      <pc:sldChg chg="del">
        <pc:chgData name="Britta Rekstad" userId="8b5fec0179d2385f" providerId="LiveId" clId="{E42F63A8-4FA7-4762-A080-892AC47F63FF}" dt="2020-10-15T23:53:23.722" v="122" actId="2696"/>
        <pc:sldMkLst>
          <pc:docMk/>
          <pc:sldMk cId="2958158188" sldId="8360"/>
        </pc:sldMkLst>
      </pc:sldChg>
      <pc:sldChg chg="del">
        <pc:chgData name="Britta Rekstad" userId="8b5fec0179d2385f" providerId="LiveId" clId="{E42F63A8-4FA7-4762-A080-892AC47F63FF}" dt="2020-10-16T03:28:44.478" v="483" actId="2696"/>
        <pc:sldMkLst>
          <pc:docMk/>
          <pc:sldMk cId="2188178268" sldId="8361"/>
        </pc:sldMkLst>
      </pc:sldChg>
      <pc:sldChg chg="del">
        <pc:chgData name="Britta Rekstad" userId="8b5fec0179d2385f" providerId="LiveId" clId="{E42F63A8-4FA7-4762-A080-892AC47F63FF}" dt="2020-10-16T03:28:42.820" v="441" actId="2696"/>
        <pc:sldMkLst>
          <pc:docMk/>
          <pc:sldMk cId="1825491397" sldId="8362"/>
        </pc:sldMkLst>
      </pc:sldChg>
      <pc:sldChg chg="del">
        <pc:chgData name="Britta Rekstad" userId="8b5fec0179d2385f" providerId="LiveId" clId="{E42F63A8-4FA7-4762-A080-892AC47F63FF}" dt="2020-10-16T03:28:42.885" v="443" actId="2696"/>
        <pc:sldMkLst>
          <pc:docMk/>
          <pc:sldMk cId="1057303506" sldId="8363"/>
        </pc:sldMkLst>
      </pc:sldChg>
      <pc:sldChg chg="del">
        <pc:chgData name="Britta Rekstad" userId="8b5fec0179d2385f" providerId="LiveId" clId="{E42F63A8-4FA7-4762-A080-892AC47F63FF}" dt="2020-10-16T03:28:42.946" v="444" actId="2696"/>
        <pc:sldMkLst>
          <pc:docMk/>
          <pc:sldMk cId="1506209441" sldId="8364"/>
        </pc:sldMkLst>
      </pc:sldChg>
      <pc:sldChg chg="del">
        <pc:chgData name="Britta Rekstad" userId="8b5fec0179d2385f" providerId="LiveId" clId="{E42F63A8-4FA7-4762-A080-892AC47F63FF}" dt="2020-10-16T03:28:42.974" v="445" actId="2696"/>
        <pc:sldMkLst>
          <pc:docMk/>
          <pc:sldMk cId="796338919" sldId="8365"/>
        </pc:sldMkLst>
      </pc:sldChg>
      <pc:sldChg chg="del">
        <pc:chgData name="Britta Rekstad" userId="8b5fec0179d2385f" providerId="LiveId" clId="{E42F63A8-4FA7-4762-A080-892AC47F63FF}" dt="2020-10-16T03:28:44.228" v="477" actId="2696"/>
        <pc:sldMkLst>
          <pc:docMk/>
          <pc:sldMk cId="3448051073" sldId="8366"/>
        </pc:sldMkLst>
      </pc:sldChg>
      <pc:sldChg chg="del">
        <pc:chgData name="Britta Rekstad" userId="8b5fec0179d2385f" providerId="LiveId" clId="{E42F63A8-4FA7-4762-A080-892AC47F63FF}" dt="2020-10-16T03:28:44.244" v="478" actId="2696"/>
        <pc:sldMkLst>
          <pc:docMk/>
          <pc:sldMk cId="745871495" sldId="8367"/>
        </pc:sldMkLst>
      </pc:sldChg>
      <pc:sldChg chg="del">
        <pc:chgData name="Britta Rekstad" userId="8b5fec0179d2385f" providerId="LiveId" clId="{E42F63A8-4FA7-4762-A080-892AC47F63FF}" dt="2020-10-16T03:28:45.362" v="502" actId="2696"/>
        <pc:sldMkLst>
          <pc:docMk/>
          <pc:sldMk cId="380953807" sldId="2076136567"/>
        </pc:sldMkLst>
      </pc:sldChg>
      <pc:sldChg chg="del">
        <pc:chgData name="Britta Rekstad" userId="8b5fec0179d2385f" providerId="LiveId" clId="{E42F63A8-4FA7-4762-A080-892AC47F63FF}" dt="2020-10-16T03:28:45.384" v="504" actId="2696"/>
        <pc:sldMkLst>
          <pc:docMk/>
          <pc:sldMk cId="2040764186" sldId="2076136613"/>
        </pc:sldMkLst>
      </pc:sldChg>
      <pc:sldChg chg="modSp">
        <pc:chgData name="Britta Rekstad" userId="8b5fec0179d2385f" providerId="LiveId" clId="{E42F63A8-4FA7-4762-A080-892AC47F63FF}" dt="2020-10-16T00:34:02.621" v="430" actId="20577"/>
        <pc:sldMkLst>
          <pc:docMk/>
          <pc:sldMk cId="3128606162" sldId="2076136614"/>
        </pc:sldMkLst>
        <pc:spChg chg="mod">
          <ac:chgData name="Britta Rekstad" userId="8b5fec0179d2385f" providerId="LiveId" clId="{E42F63A8-4FA7-4762-A080-892AC47F63FF}" dt="2020-10-16T00:34:02.621" v="430" actId="20577"/>
          <ac:spMkLst>
            <pc:docMk/>
            <pc:sldMk cId="3128606162" sldId="2076136614"/>
            <ac:spMk id="2" creationId="{00000000-0000-0000-0000-000000000000}"/>
          </ac:spMkLst>
        </pc:spChg>
      </pc:sldChg>
      <pc:sldChg chg="addCm modCm">
        <pc:chgData name="Britta Rekstad" userId="8b5fec0179d2385f" providerId="LiveId" clId="{E42F63A8-4FA7-4762-A080-892AC47F63FF}" dt="2020-10-16T00:46:35.275" v="432"/>
        <pc:sldMkLst>
          <pc:docMk/>
          <pc:sldMk cId="1063893901" sldId="2076136617"/>
        </pc:sldMkLst>
      </pc:sldChg>
      <pc:sldChg chg="addCm modCm">
        <pc:chgData name="Britta Rekstad" userId="8b5fec0179d2385f" providerId="LiveId" clId="{E42F63A8-4FA7-4762-A080-892AC47F63FF}" dt="2020-10-16T00:46:47.466" v="434"/>
        <pc:sldMkLst>
          <pc:docMk/>
          <pc:sldMk cId="2892205029" sldId="2076136618"/>
        </pc:sldMkLst>
      </pc:sldChg>
      <pc:sldMasterChg chg="delSldLayout">
        <pc:chgData name="Britta Rekstad" userId="8b5fec0179d2385f" providerId="LiveId" clId="{E42F63A8-4FA7-4762-A080-892AC47F63FF}" dt="2020-10-16T03:28:45.649" v="514" actId="2696"/>
        <pc:sldMasterMkLst>
          <pc:docMk/>
          <pc:sldMasterMk cId="4106551106" sldId="2147483702"/>
        </pc:sldMasterMkLst>
        <pc:sldLayoutChg chg="del">
          <pc:chgData name="Britta Rekstad" userId="8b5fec0179d2385f" providerId="LiveId" clId="{E42F63A8-4FA7-4762-A080-892AC47F63FF}" dt="2020-10-16T03:28:45.468" v="507" actId="2696"/>
          <pc:sldLayoutMkLst>
            <pc:docMk/>
            <pc:sldMasterMk cId="4106551106" sldId="2147483702"/>
            <pc:sldLayoutMk cId="1623244976" sldId="2147483822"/>
          </pc:sldLayoutMkLst>
        </pc:sldLayoutChg>
        <pc:sldLayoutChg chg="del">
          <pc:chgData name="Britta Rekstad" userId="8b5fec0179d2385f" providerId="LiveId" clId="{E42F63A8-4FA7-4762-A080-892AC47F63FF}" dt="2020-10-16T03:28:45.615" v="512" actId="2696"/>
          <pc:sldLayoutMkLst>
            <pc:docMk/>
            <pc:sldMasterMk cId="4106551106" sldId="2147483702"/>
            <pc:sldLayoutMk cId="732696797" sldId="2147483823"/>
          </pc:sldLayoutMkLst>
        </pc:sldLayoutChg>
        <pc:sldLayoutChg chg="del">
          <pc:chgData name="Britta Rekstad" userId="8b5fec0179d2385f" providerId="LiveId" clId="{E42F63A8-4FA7-4762-A080-892AC47F63FF}" dt="2020-10-16T03:28:45.649" v="514" actId="2696"/>
          <pc:sldLayoutMkLst>
            <pc:docMk/>
            <pc:sldMasterMk cId="4106551106" sldId="2147483702"/>
            <pc:sldLayoutMk cId="2029004894" sldId="2147483824"/>
          </pc:sldLayoutMkLst>
        </pc:sldLayoutChg>
        <pc:sldLayoutChg chg="del">
          <pc:chgData name="Britta Rekstad" userId="8b5fec0179d2385f" providerId="LiveId" clId="{E42F63A8-4FA7-4762-A080-892AC47F63FF}" dt="2020-10-15T23:54:26.222" v="143" actId="2696"/>
          <pc:sldLayoutMkLst>
            <pc:docMk/>
            <pc:sldMasterMk cId="4106551106" sldId="2147483702"/>
            <pc:sldLayoutMk cId="1619872707" sldId="2147483825"/>
          </pc:sldLayoutMkLst>
        </pc:sldLayoutChg>
        <pc:sldLayoutChg chg="del">
          <pc:chgData name="Britta Rekstad" userId="8b5fec0179d2385f" providerId="LiveId" clId="{E42F63A8-4FA7-4762-A080-892AC47F63FF}" dt="2020-10-16T03:28:45.364" v="503" actId="2696"/>
          <pc:sldLayoutMkLst>
            <pc:docMk/>
            <pc:sldMasterMk cId="4106551106" sldId="2147483702"/>
            <pc:sldLayoutMk cId="1931900002" sldId="2147483850"/>
          </pc:sldLayoutMkLst>
        </pc:sldLayoutChg>
      </pc:sldMasterChg>
      <pc:sldMasterChg chg="delSldLayout">
        <pc:chgData name="Britta Rekstad" userId="8b5fec0179d2385f" providerId="LiveId" clId="{E42F63A8-4FA7-4762-A080-892AC47F63FF}" dt="2020-10-16T03:28:42.824" v="442" actId="2696"/>
        <pc:sldMasterMkLst>
          <pc:docMk/>
          <pc:sldMasterMk cId="3728625376" sldId="2147483828"/>
        </pc:sldMasterMkLst>
        <pc:sldLayoutChg chg="del">
          <pc:chgData name="Britta Rekstad" userId="8b5fec0179d2385f" providerId="LiveId" clId="{E42F63A8-4FA7-4762-A080-892AC47F63FF}" dt="2020-10-16T03:28:42.824" v="442" actId="2696"/>
          <pc:sldLayoutMkLst>
            <pc:docMk/>
            <pc:sldMasterMk cId="3728625376" sldId="2147483828"/>
            <pc:sldLayoutMk cId="1895711420" sldId="2147483846"/>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0-10-15T19:46:30.141" idx="1">
    <p:pos x="10" y="10"/>
    <p:text>Add Image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0-10-15T19:46:45.050" idx="2">
    <p:pos x="10" y="10"/>
    <p:text>Is there anythign you would like to share here, like how to contact you with questions?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52FE9-668E-4864-8729-B17670464A3F}"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40753-2E49-45DC-B661-395DE50012B4}" type="slidenum">
              <a:rPr lang="en-US" smtClean="0"/>
              <a:t>‹#›</a:t>
            </a:fld>
            <a:endParaRPr lang="en-US"/>
          </a:p>
        </p:txBody>
      </p:sp>
    </p:spTree>
    <p:extLst>
      <p:ext uri="{BB962C8B-B14F-4D97-AF65-F5344CB8AC3E}">
        <p14:creationId xmlns:p14="http://schemas.microsoft.com/office/powerpoint/2010/main" val="36119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D40753-2E49-45DC-B661-395DE50012B4}" type="slidenum">
              <a:rPr lang="en-US" smtClean="0"/>
              <a:t>1</a:t>
            </a:fld>
            <a:endParaRPr lang="en-US"/>
          </a:p>
        </p:txBody>
      </p:sp>
    </p:spTree>
    <p:extLst>
      <p:ext uri="{BB962C8B-B14F-4D97-AF65-F5344CB8AC3E}">
        <p14:creationId xmlns:p14="http://schemas.microsoft.com/office/powerpoint/2010/main" val="145304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kinds of PowerApps, if we don’t count Dynamics apps. While both are built on the CDS, the main difference between the two is designer control. </a:t>
            </a:r>
          </a:p>
          <a:p>
            <a:endParaRPr lang="en-US" dirty="0"/>
          </a:p>
          <a:p>
            <a:pPr marL="228600" indent="-228600">
              <a:buAutoNum type="arabicPeriod"/>
            </a:pPr>
            <a:r>
              <a:rPr lang="en-US" dirty="0"/>
              <a:t>Canvas App give you full control over every single aspect of the result. Using excel-like expressions and drag and drop, you can build out elements into the canvas form for whatever you require. Additionally, with Model Driven Form Integrations, you can display a canvas app inside a dynamics app to fulfill a specific purpose that can’t be done as easily in a Model Driven design. Canvas apps look and feel more like your typical “app.” </a:t>
            </a:r>
          </a:p>
          <a:p>
            <a:pPr marL="228600" indent="-228600">
              <a:buAutoNum type="arabicPeriod"/>
            </a:pPr>
            <a:r>
              <a:rPr lang="en-US" dirty="0"/>
              <a:t>This is for more of a business logic. Model apps can run either as standalone or as the backend to a canvas app. No matter the source, though, the app will look about the same in structure. You can customize the entity (forms, fields, </a:t>
            </a:r>
            <a:r>
              <a:rPr lang="en-US" dirty="0" err="1"/>
              <a:t>etc</a:t>
            </a:r>
            <a:r>
              <a:rPr lang="en-US" dirty="0"/>
              <a:t>), but the structure will be about the same. </a:t>
            </a:r>
          </a:p>
          <a:p>
            <a:pPr marL="228600" indent="-228600">
              <a:buAutoNum type="arabicPeriod"/>
            </a:pPr>
            <a:r>
              <a:rPr lang="en-US" dirty="0"/>
              <a:t>There are also dynamics apps, which we’ll look at tomorrow. These are, if I boil it down, essentially pre-designed (and complicated!) Model Driven apps. Not the best  description, but I need to keep moving!</a:t>
            </a:r>
          </a:p>
          <a:p>
            <a:endParaRPr lang="en-US" dirty="0"/>
          </a:p>
        </p:txBody>
      </p:sp>
      <p:sp>
        <p:nvSpPr>
          <p:cNvPr id="4" name="Slide Number Placeholder 3"/>
          <p:cNvSpPr>
            <a:spLocks noGrp="1"/>
          </p:cNvSpPr>
          <p:nvPr>
            <p:ph type="sldNum" sz="quarter" idx="5"/>
          </p:nvPr>
        </p:nvSpPr>
        <p:spPr/>
        <p:txBody>
          <a:bodyPr/>
          <a:lstStyle/>
          <a:p>
            <a:fld id="{A2D40753-2E49-45DC-B661-395DE50012B4}" type="slidenum">
              <a:rPr lang="en-US" smtClean="0"/>
              <a:t>12</a:t>
            </a:fld>
            <a:endParaRPr lang="en-US"/>
          </a:p>
        </p:txBody>
      </p:sp>
    </p:spTree>
    <p:extLst>
      <p:ext uri="{BB962C8B-B14F-4D97-AF65-F5344CB8AC3E}">
        <p14:creationId xmlns:p14="http://schemas.microsoft.com/office/powerpoint/2010/main" val="198087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Navigating </a:t>
            </a:r>
            <a:r>
              <a:rPr lang="en-US" dirty="0" err="1"/>
              <a:t>Make.Powerapps.Com</a:t>
            </a:r>
            <a:endParaRPr lang="en-US" dirty="0"/>
          </a:p>
          <a:p>
            <a:r>
              <a:rPr lang="en-US" dirty="0"/>
              <a:t>Create a Model Driven App</a:t>
            </a:r>
          </a:p>
          <a:p>
            <a:r>
              <a:rPr lang="en-US" dirty="0"/>
              <a:t>Create a Canvas App</a:t>
            </a:r>
          </a:p>
          <a:p>
            <a:r>
              <a:rPr lang="en-US" dirty="0"/>
              <a:t>Explore customizing Model Driven and Canvas Apps</a:t>
            </a:r>
          </a:p>
          <a:p>
            <a:endParaRPr lang="en-US" dirty="0"/>
          </a:p>
        </p:txBody>
      </p:sp>
      <p:sp>
        <p:nvSpPr>
          <p:cNvPr id="4" name="Slide Number Placeholder 3"/>
          <p:cNvSpPr>
            <a:spLocks noGrp="1"/>
          </p:cNvSpPr>
          <p:nvPr>
            <p:ph type="sldNum" sz="quarter" idx="5"/>
          </p:nvPr>
        </p:nvSpPr>
        <p:spPr/>
        <p:txBody>
          <a:bodyPr/>
          <a:lstStyle/>
          <a:p>
            <a:fld id="{A2D40753-2E49-45DC-B661-395DE50012B4}" type="slidenum">
              <a:rPr lang="en-US" smtClean="0"/>
              <a:t>13</a:t>
            </a:fld>
            <a:endParaRPr lang="en-US"/>
          </a:p>
        </p:txBody>
      </p:sp>
    </p:spTree>
    <p:extLst>
      <p:ext uri="{BB962C8B-B14F-4D97-AF65-F5344CB8AC3E}">
        <p14:creationId xmlns:p14="http://schemas.microsoft.com/office/powerpoint/2010/main" val="2538716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40753-2E49-45DC-B661-395DE50012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61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F9E99B-4FEE-4934-B062-7974998916A4}" type="slidenum">
              <a:rPr lang="en-US" smtClean="0"/>
              <a:t>17</a:t>
            </a:fld>
            <a:endParaRPr lang="en-US"/>
          </a:p>
        </p:txBody>
      </p:sp>
    </p:spTree>
    <p:extLst>
      <p:ext uri="{BB962C8B-B14F-4D97-AF65-F5344CB8AC3E}">
        <p14:creationId xmlns:p14="http://schemas.microsoft.com/office/powerpoint/2010/main" val="3445162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40753-2E49-45DC-B661-395DE50012B4}" type="slidenum">
              <a:rPr lang="en-US" smtClean="0"/>
              <a:t>18</a:t>
            </a:fld>
            <a:endParaRPr lang="en-US"/>
          </a:p>
        </p:txBody>
      </p:sp>
    </p:spTree>
    <p:extLst>
      <p:ext uri="{BB962C8B-B14F-4D97-AF65-F5344CB8AC3E}">
        <p14:creationId xmlns:p14="http://schemas.microsoft.com/office/powerpoint/2010/main" val="288454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to demo as much as possible and since we only have an hour, I’ll have to go fast! </a:t>
            </a:r>
          </a:p>
          <a:p>
            <a:r>
              <a:rPr lang="en-US" dirty="0"/>
              <a:t>You’ll have two hours to whiteboard your solution. I’ll be available to give advice for the design. This is a time for your team to review the challenge and decide what the best plan of attack is. You can start setting up and building here if you have time. This is also a time for you to ask questions as you’re designing. </a:t>
            </a:r>
            <a:br>
              <a:rPr lang="en-US" dirty="0"/>
            </a:br>
            <a:br>
              <a:rPr lang="en-US" dirty="0"/>
            </a:br>
            <a:r>
              <a:rPr lang="en-US" dirty="0"/>
              <a:t>After lunch, you’ll build your design and prepare your demonstration. </a:t>
            </a:r>
          </a:p>
          <a:p>
            <a:endParaRPr lang="en-US" dirty="0"/>
          </a:p>
          <a:p>
            <a:r>
              <a:rPr lang="en-US" dirty="0"/>
              <a:t>Each team will demo their design as if the rest of the class is your client. So try to have a few questions on hand that you think a potential client would ask. I’ll take on the role of the client as well!</a:t>
            </a:r>
            <a:br>
              <a:rPr lang="en-US" dirty="0"/>
            </a:br>
            <a:br>
              <a:rPr lang="en-US" dirty="0"/>
            </a:br>
            <a:r>
              <a:rPr lang="en-US" dirty="0"/>
              <a:t>After demos, we’ll have time for more questions or just to stay online and connect with each other. </a:t>
            </a:r>
          </a:p>
        </p:txBody>
      </p:sp>
      <p:sp>
        <p:nvSpPr>
          <p:cNvPr id="4" name="Slide Number Placeholder 3"/>
          <p:cNvSpPr>
            <a:spLocks noGrp="1"/>
          </p:cNvSpPr>
          <p:nvPr>
            <p:ph type="sldNum" sz="quarter" idx="5"/>
          </p:nvPr>
        </p:nvSpPr>
        <p:spPr/>
        <p:txBody>
          <a:bodyPr/>
          <a:lstStyle/>
          <a:p>
            <a:fld id="{A2D40753-2E49-45DC-B661-395DE50012B4}" type="slidenum">
              <a:rPr lang="en-US" smtClean="0"/>
              <a:t>2</a:t>
            </a:fld>
            <a:endParaRPr lang="en-US"/>
          </a:p>
        </p:txBody>
      </p:sp>
    </p:spTree>
    <p:extLst>
      <p:ext uri="{BB962C8B-B14F-4D97-AF65-F5344CB8AC3E}">
        <p14:creationId xmlns:p14="http://schemas.microsoft.com/office/powerpoint/2010/main" val="106827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7:52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114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rgbClr val="171717"/>
                </a:solidFill>
                <a:effectLst/>
                <a:latin typeface="Segoe UI" panose="020B0502040204020203" pitchFamily="34" charset="0"/>
              </a:rPr>
              <a:t>Common Data Service lets you securely store and manage data that's used by business applications. Data within Common Data Service is stored within a set of entities, or a set of records used to store data. We’ll take a closer look at the CDS in today’s 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rgbClr val="171717"/>
                </a:solidFill>
                <a:effectLst/>
                <a:latin typeface="Segoe UI" panose="020B0502040204020203" pitchFamily="34" charset="0"/>
              </a:rPr>
              <a:t>The CDS comes with standard entities, and each Dynamics app adds additional entities. For example, Sales has Opportunities, Lead, Goals, and Quotes while Marketing has Segments and Customer Service has Cases.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rgbClr val="171717"/>
                </a:solidFill>
                <a:effectLst/>
                <a:latin typeface="Segoe UI" panose="020B0502040204020203" pitchFamily="34" charset="0"/>
              </a:rPr>
              <a:t>You can also create custom entities. Can you think of a situation where you might want a custom app? (ex: Property management company wants a record for each available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rgbClr val="171717"/>
                </a:solidFill>
                <a:effectLst/>
                <a:latin typeface="Segoe UI" panose="020B0502040204020203" pitchFamily="34" charset="0"/>
              </a:rPr>
              <a:t>Whenever possible, I try to use the standard entities. There are a few reasons for this, other than “best practice.” One is that there are sometimes automations built into standard entities that you don’t get without having a developer create custom code. For example, in the Dynamics Sales Hub, If you have a client who says they want “Prospects” instead of “Leads,” I would rename the Lead entity. One reason is that there’s a “qualify lead” button in the sales hub that will create a contact, account, and opportunity from the Lead entity. I don’t want to have to recreate that automation when I can just repurpose the Lead entity!</a:t>
            </a:r>
          </a:p>
          <a:p>
            <a:endParaRPr lang="en-US" sz="882" b="0" i="0" u="none" strike="noStrike"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4F38C9A-47B1-4C1B-BC8F-E2D495F6A1C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4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hundreds of connectors available. Over 325 in April of 2020!</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7:52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672484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we’ll be spending most of our time today, so I’ll try to make sure to demo this instead of talking through it!</a:t>
            </a:r>
          </a:p>
          <a:p>
            <a:endParaRPr lang="en-US" dirty="0"/>
          </a:p>
          <a:p>
            <a:r>
              <a:rPr lang="en-US" dirty="0"/>
              <a:t>Building custom apps is essentially designing how your data is displayed, accessed, and updated by users. </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4F38C9A-47B1-4C1B-BC8F-E2D495F6A1C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8208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more deeply at this on our final day together. </a:t>
            </a:r>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4F38C9A-47B1-4C1B-BC8F-E2D495F6A1C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403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7:52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9039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Developing apps is sometime seen as complex, costly or time consuming or if you are like me, its something that I didn’t think I had the skills set to do and really I haven’t ever had much interesting in coding.</a:t>
            </a:r>
          </a:p>
          <a:p>
            <a:endParaRPr lang="en-US" dirty="0"/>
          </a:p>
          <a:p>
            <a:r>
              <a:rPr lang="en-US" dirty="0"/>
              <a:t>But using this approach know as low code development, anyone can create apps for web and mobile devices without traditional coding skills.</a:t>
            </a:r>
          </a:p>
          <a:p>
            <a:endParaRPr lang="en-US" dirty="0"/>
          </a:p>
          <a:p>
            <a:r>
              <a:rPr lang="en-US" dirty="0"/>
              <a:t>Its simple enough for beginners and you can actually get really sophisticated for those who do work professionally as a developer in an organization that is maybe an enterprise or a start up. </a:t>
            </a:r>
          </a:p>
          <a:p>
            <a:endParaRPr lang="en-US" dirty="0"/>
          </a:p>
          <a:p>
            <a:r>
              <a:rPr lang="en-US" dirty="0"/>
              <a:t>There is functionality that you may be familiar with like drag and drop and there is an excel like formula bar where you can make changes and see them in real time</a:t>
            </a:r>
          </a:p>
          <a:p>
            <a:endParaRPr lang="en-US" dirty="0"/>
          </a:p>
          <a:p>
            <a:r>
              <a:rPr lang="en-US" dirty="0"/>
              <a:t>In any scenario, power apps reduce the amount the work involved in getting an app up and running for any of us.</a:t>
            </a:r>
          </a:p>
          <a:p>
            <a:endParaRPr lang="en-US" dirty="0"/>
          </a:p>
          <a:p>
            <a:r>
              <a:rPr lang="en-US" dirty="0"/>
              <a:t>With a simple interface you can create apps that </a:t>
            </a:r>
            <a:r>
              <a:rPr lang="en-US" dirty="0" err="1"/>
              <a:t>digitze</a:t>
            </a:r>
            <a:r>
              <a:rPr lang="en-US" dirty="0"/>
              <a:t> paper processes, collect and share data or just streamline. Without learning to code (or have a degree in Computer science)</a:t>
            </a:r>
          </a:p>
          <a:p>
            <a:endParaRPr lang="en-US" dirty="0"/>
          </a:p>
          <a:p>
            <a:r>
              <a:rPr lang="en-GB" sz="1400" kern="1200" dirty="0">
                <a:solidFill>
                  <a:schemeClr val="tx1"/>
                </a:solidFill>
                <a:effectLst/>
                <a:latin typeface="+mn-lt"/>
                <a:ea typeface="+mn-ea"/>
                <a:cs typeface="+mn-cs"/>
              </a:rPr>
              <a:t>Only end to end low code solution - Power BI, Flow and PowerApps on one platform (CDS).  No other vendor has that. </a:t>
            </a:r>
          </a:p>
          <a:p>
            <a:r>
              <a:rPr lang="en-GB" sz="1400" kern="1200" dirty="0">
                <a:solidFill>
                  <a:schemeClr val="tx1"/>
                </a:solidFill>
                <a:effectLst/>
                <a:latin typeface="+mn-lt"/>
                <a:ea typeface="+mn-ea"/>
                <a:cs typeface="+mn-cs"/>
              </a:rPr>
              <a:t>Running on our own cloud. </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7:52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90900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323" y="-101600"/>
            <a:ext cx="12347723" cy="7277100"/>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120180"/>
            <a:ext cx="10242698" cy="172620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949302" y="5271256"/>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127450"/>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3323" y="5108566"/>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176907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1021480"/>
            <a:ext cx="12192000" cy="2852737"/>
          </a:xfrm>
          <a:solidFill>
            <a:schemeClr val="accent1">
              <a:alpha val="50000"/>
            </a:schemeClr>
          </a:solidFill>
        </p:spPr>
        <p:txBody>
          <a:bodyPr anchor="ctr"/>
          <a:lstStyle>
            <a:lvl1pPr>
              <a:defRPr sz="6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56896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7719"/>
            <a:ext cx="10515600" cy="1325563"/>
          </a:xfrm>
        </p:spPr>
        <p:txBody>
          <a:bodyPr>
            <a:noAutofit/>
          </a:bodyPr>
          <a:lstStyle>
            <a:lvl1pPr>
              <a:defRPr sz="8800" baseline="0">
                <a:solidFill>
                  <a:schemeClr val="bg1"/>
                </a:solidFill>
              </a:defRPr>
            </a:lvl1pPr>
          </a:lstStyle>
          <a:p>
            <a:r>
              <a:rPr lang="en-US" dirty="0"/>
              <a:t>Click to edit Headline</a:t>
            </a:r>
          </a:p>
        </p:txBody>
      </p:sp>
      <p:sp>
        <p:nvSpPr>
          <p:cNvPr id="5" name="TextBox 4"/>
          <p:cNvSpPr txBox="1">
            <a:spLocks noChangeArrowheads="1"/>
          </p:cNvSpPr>
          <p:nvPr/>
        </p:nvSpPr>
        <p:spPr bwMode="auto">
          <a:xfrm>
            <a:off x="6708" y="6293622"/>
            <a:ext cx="1646245" cy="572464"/>
          </a:xfrm>
          <a:prstGeom prst="rect">
            <a:avLst/>
          </a:prstGeom>
          <a:noFill/>
          <a:ln>
            <a:noFill/>
          </a:ln>
          <a:extLst>
            <a:ext uri="{909E8E84-426E-40dd-AFC4-6F175D3DCCD1}"/>
            <a:ext uri="{91240B29-F687-4f45-9708-019B960494DF}"/>
          </a:extLst>
        </p:spPr>
        <p:txBody>
          <a:bodyPr wrap="square" lIns="182880" tIns="146304" rIns="182880" bIns="146304">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algn="ctr" defTabSz="931863" fontAlgn="base">
              <a:lnSpc>
                <a:spcPct val="90000"/>
              </a:lnSpc>
              <a:spcBef>
                <a:spcPct val="0"/>
              </a:spcBef>
              <a:spcAft>
                <a:spcPts val="600"/>
              </a:spcAft>
              <a:defRPr/>
            </a:pPr>
            <a:r>
              <a:rPr lang="en-US" sz="2000" dirty="0">
                <a:solidFill>
                  <a:srgbClr val="FFFFFF"/>
                </a:solidFill>
                <a:latin typeface="Segoe UI Light" charset="0"/>
              </a:rPr>
              <a:t>CloudCore</a:t>
            </a:r>
          </a:p>
        </p:txBody>
      </p:sp>
    </p:spTree>
    <p:custDataLst>
      <p:tags r:id="rId1"/>
    </p:custDataLst>
    <p:extLst>
      <p:ext uri="{BB962C8B-B14F-4D97-AF65-F5344CB8AC3E}">
        <p14:creationId xmlns:p14="http://schemas.microsoft.com/office/powerpoint/2010/main" val="372394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693318"/>
            <a:ext cx="10758655" cy="843655"/>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900" dirty="0">
                <a:gradFill>
                  <a:gsLst>
                    <a:gs pos="0">
                      <a:schemeClr val="tx1"/>
                    </a:gs>
                    <a:gs pos="100000">
                      <a:schemeClr val="tx1"/>
                    </a:gs>
                  </a:gsLst>
                  <a:lin ang="5400000" scaled="0"/>
                </a:gradFill>
                <a:cs typeface="Segoe UI" pitchFamily="34" charset="0"/>
              </a:rPr>
              <a:t>© 2019 Microsoft Corporation. All rights reserved. Microsoft, Windows, Windows Vista and other product names are or may be registered trademarks and/or trademarks in the U.S. and/or other countries.</a:t>
            </a:r>
          </a:p>
          <a:p>
            <a:pPr defTabSz="913924" eaLnBrk="0" hangingPunct="0"/>
            <a:r>
              <a:rPr lang="en-US" sz="9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0203" y="3083702"/>
            <a:ext cx="3223861" cy="690596"/>
          </a:xfrm>
          <a:prstGeom prst="rect">
            <a:avLst/>
          </a:prstGeom>
        </p:spPr>
      </p:pic>
    </p:spTree>
    <p:custDataLst>
      <p:tags r:id="rId1"/>
    </p:custDataLst>
    <p:extLst>
      <p:ext uri="{BB962C8B-B14F-4D97-AF65-F5344CB8AC3E}">
        <p14:creationId xmlns:p14="http://schemas.microsoft.com/office/powerpoint/2010/main" val="242806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07421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UBHEAD, BODY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1150033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8"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963709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907686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44807052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COVER A">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511140" y="1834917"/>
            <a:ext cx="5688071" cy="2201900"/>
          </a:xfrm>
          <a:prstGeom prst="rect">
            <a:avLst/>
          </a:prstGeom>
          <a:solidFill>
            <a:schemeClr val="accent1">
              <a:alpha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userDrawn="1"/>
        </p:nvSpPr>
        <p:spPr bwMode="auto">
          <a:xfrm>
            <a:off x="0" y="6382887"/>
            <a:ext cx="12192000" cy="4751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 name="Text Placeholder 2"/>
          <p:cNvSpPr>
            <a:spLocks noGrp="1"/>
          </p:cNvSpPr>
          <p:nvPr>
            <p:ph type="body" sz="quarter" idx="15"/>
          </p:nvPr>
        </p:nvSpPr>
        <p:spPr>
          <a:xfrm>
            <a:off x="537421" y="1873884"/>
            <a:ext cx="5635578" cy="1337220"/>
          </a:xfrm>
          <a:prstGeom prst="rect">
            <a:avLst/>
          </a:prstGeom>
          <a:noFill/>
          <a:ln w="3175" cmpd="sng">
            <a:noFill/>
          </a:ln>
        </p:spPr>
        <p:txBody>
          <a:bodyPr vert="horz"/>
          <a:lstStyle>
            <a:lvl1pPr marL="0" indent="0">
              <a:buNone/>
              <a:defRPr>
                <a:solidFill>
                  <a:srgbClr val="FFFFFF"/>
                </a:solidFill>
              </a:defRPr>
            </a:lvl1pPr>
          </a:lstStyle>
          <a:p>
            <a:pPr lvl="0"/>
            <a:r>
              <a:rPr lang="en-CA"/>
              <a:t>Click to edit Master text</a:t>
            </a:r>
            <a:endParaRPr lang="en-US"/>
          </a:p>
        </p:txBody>
      </p:sp>
      <p:sp>
        <p:nvSpPr>
          <p:cNvPr id="12" name="Text Placeholder 2"/>
          <p:cNvSpPr>
            <a:spLocks noGrp="1"/>
          </p:cNvSpPr>
          <p:nvPr>
            <p:ph type="body" sz="quarter" idx="16"/>
          </p:nvPr>
        </p:nvSpPr>
        <p:spPr>
          <a:xfrm>
            <a:off x="537421" y="3263176"/>
            <a:ext cx="5635578" cy="734320"/>
          </a:xfrm>
          <a:prstGeom prst="rect">
            <a:avLst/>
          </a:prstGeom>
          <a:noFill/>
          <a:ln w="3175" cmpd="sng">
            <a:noFill/>
          </a:ln>
        </p:spPr>
        <p:txBody>
          <a:bodyPr vert="horz" lIns="180000" tIns="180000" rIns="180000" bIns="180000"/>
          <a:lstStyle>
            <a:lvl1pPr marL="0" indent="0">
              <a:buNone/>
              <a:defRPr sz="2353">
                <a:solidFill>
                  <a:srgbClr val="FFFFFF"/>
                </a:solidFill>
              </a:defRPr>
            </a:lvl1pPr>
          </a:lstStyle>
          <a:p>
            <a:pPr lvl="0"/>
            <a:r>
              <a:rPr lang="en-CA"/>
              <a:t>Click to edit Master text</a:t>
            </a:r>
            <a:endParaRPr lang="en-US"/>
          </a:p>
        </p:txBody>
      </p:sp>
      <p:sp>
        <p:nvSpPr>
          <p:cNvPr id="5" name="Rectangle 4">
            <a:extLst>
              <a:ext uri="{FF2B5EF4-FFF2-40B4-BE49-F238E27FC236}">
                <a16:creationId xmlns:a16="http://schemas.microsoft.com/office/drawing/2014/main" id="{042A833D-909E-444F-96A7-F2E4EA6A09FE}"/>
              </a:ext>
            </a:extLst>
          </p:cNvPr>
          <p:cNvSpPr/>
          <p:nvPr userDrawn="1"/>
        </p:nvSpPr>
        <p:spPr bwMode="auto">
          <a:xfrm>
            <a:off x="333153" y="6415318"/>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bg1"/>
                </a:solidFill>
                <a:ea typeface="Segoe UI" pitchFamily="34" charset="0"/>
                <a:cs typeface="Segoe UI" pitchFamily="34" charset="0"/>
              </a:rPr>
              <a:t>SLIDE </a:t>
            </a:r>
            <a:fld id="{EAB63701-41F7-C046-9CA4-19A555B2F4AC}" type="slidenum">
              <a:rPr lang="en-US" sz="882" b="0" kern="0" dirty="0">
                <a:solidFill>
                  <a:schemeClr val="bg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bg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621555" y="170387"/>
            <a:ext cx="1344995" cy="288158"/>
          </a:xfrm>
          <a:prstGeom prst="rect">
            <a:avLst/>
          </a:prstGeom>
        </p:spPr>
      </p:pic>
    </p:spTree>
    <p:extLst>
      <p:ext uri="{BB962C8B-B14F-4D97-AF65-F5344CB8AC3E}">
        <p14:creationId xmlns:p14="http://schemas.microsoft.com/office/powerpoint/2010/main" val="413862672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00370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49713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479"/>
            <a:ext cx="12192000" cy="68535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120180"/>
            <a:ext cx="10242698" cy="172620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949302" y="5271256"/>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127450"/>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3323" y="5108566"/>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395631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099106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UBHEAD, BODY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1150033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8"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5452267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UBHEAD, BODY TEXT 2 COL">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6" name="Text Placeholder 4"/>
          <p:cNvSpPr>
            <a:spLocks noGrp="1"/>
          </p:cNvSpPr>
          <p:nvPr>
            <p:ph type="body" sz="quarter" idx="12" hasCustomPrompt="1"/>
          </p:nvPr>
        </p:nvSpPr>
        <p:spPr>
          <a:xfrm>
            <a:off x="6198624"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9"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7"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4557309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_SMALL CENTRE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609903" y="1947512"/>
            <a:ext cx="6972193" cy="3225097"/>
          </a:xfrm>
          <a:prstGeom prst="rect">
            <a:avLst/>
          </a:prstGeom>
        </p:spPr>
        <p:txBody>
          <a:bodyPr vert="horz"/>
          <a:lstStyle>
            <a:lvl1pPr marL="0" indent="0">
              <a:buNone/>
              <a:defRPr sz="1961">
                <a:solidFill>
                  <a:schemeClr val="tx1"/>
                </a:solidFill>
              </a:defRPr>
            </a:lvl1pPr>
          </a:lstStyle>
          <a:p>
            <a:endParaRPr lang="en-US"/>
          </a:p>
        </p:txBody>
      </p:sp>
      <p:sp>
        <p:nvSpPr>
          <p:cNvPr id="5"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470882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_LARGE CENTRE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53867" y="1179838"/>
            <a:ext cx="11481743" cy="4875001"/>
          </a:xfrm>
          <a:prstGeom prst="rect">
            <a:avLst/>
          </a:prstGeom>
        </p:spPr>
        <p:txBody>
          <a:bodyPr vert="horz"/>
          <a:lstStyle>
            <a:lvl1pPr marL="0" indent="0">
              <a:buNone/>
              <a:defRPr sz="1961">
                <a:solidFill>
                  <a:srgbClr val="002050"/>
                </a:solidFill>
              </a:defRPr>
            </a:lvl1pPr>
          </a:lstStyle>
          <a:p>
            <a:endParaRPr lang="en-US"/>
          </a:p>
        </p:txBody>
      </p:sp>
      <p:sp>
        <p:nvSpPr>
          <p:cNvPr id="5"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169666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3"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1948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8716"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7" name="Text Placeholder 4"/>
          <p:cNvSpPr>
            <a:spLocks noGrp="1"/>
          </p:cNvSpPr>
          <p:nvPr>
            <p:ph type="body" sz="quarter" idx="11" hasCustomPrompt="1"/>
          </p:nvPr>
        </p:nvSpPr>
        <p:spPr>
          <a:xfrm>
            <a:off x="353279"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dirty="0"/>
              <a:t>First level</a:t>
            </a:r>
          </a:p>
          <a:p>
            <a:pPr lvl="1"/>
            <a:r>
              <a:rPr lang="en-CA" dirty="0"/>
              <a:t>Second level</a:t>
            </a:r>
          </a:p>
          <a:p>
            <a:pPr lvl="2"/>
            <a:r>
              <a:rPr lang="en-CA" dirty="0"/>
              <a:t>Third level</a:t>
            </a:r>
            <a:endParaRPr lang="en-US" dirty="0"/>
          </a:p>
          <a:p>
            <a:pPr lvl="3"/>
            <a:endParaRPr lang="en-US" dirty="0"/>
          </a:p>
          <a:p>
            <a:pPr lvl="3"/>
            <a:endParaRPr lang="en-CA" dirty="0"/>
          </a:p>
        </p:txBody>
      </p:sp>
      <p:sp>
        <p:nvSpPr>
          <p:cNvPr id="8" name="Text Placeholder 3"/>
          <p:cNvSpPr>
            <a:spLocks noGrp="1"/>
          </p:cNvSpPr>
          <p:nvPr>
            <p:ph type="body" sz="quarter" idx="12"/>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51953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_TW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8716"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5" name="Picture Placeholder 3"/>
          <p:cNvSpPr>
            <a:spLocks noGrp="1"/>
          </p:cNvSpPr>
          <p:nvPr>
            <p:ph type="pic" sz="quarter" idx="11"/>
          </p:nvPr>
        </p:nvSpPr>
        <p:spPr>
          <a:xfrm>
            <a:off x="353371"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973341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_THRE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112709" y="1179838"/>
            <a:ext cx="3722900" cy="4875001"/>
          </a:xfrm>
          <a:prstGeom prst="rect">
            <a:avLst/>
          </a:prstGeom>
        </p:spPr>
        <p:txBody>
          <a:bodyPr vert="horz"/>
          <a:lstStyle>
            <a:lvl1pPr marL="0" indent="0">
              <a:buNone/>
              <a:defRPr sz="1961">
                <a:solidFill>
                  <a:srgbClr val="002050"/>
                </a:solidFill>
              </a:defRPr>
            </a:lvl1pPr>
          </a:lstStyle>
          <a:p>
            <a:endParaRPr lang="en-US"/>
          </a:p>
        </p:txBody>
      </p:sp>
      <p:sp>
        <p:nvSpPr>
          <p:cNvPr id="5" name="Picture Placeholder 3"/>
          <p:cNvSpPr>
            <a:spLocks noGrp="1"/>
          </p:cNvSpPr>
          <p:nvPr>
            <p:ph type="pic" sz="quarter" idx="11"/>
          </p:nvPr>
        </p:nvSpPr>
        <p:spPr>
          <a:xfrm>
            <a:off x="4285713" y="1179838"/>
            <a:ext cx="3591838" cy="4875001"/>
          </a:xfrm>
          <a:prstGeom prst="rect">
            <a:avLst/>
          </a:prstGeom>
        </p:spPr>
        <p:txBody>
          <a:bodyPr vert="horz"/>
          <a:lstStyle>
            <a:lvl1pPr marL="0" indent="0">
              <a:buNone/>
              <a:defRPr sz="1961">
                <a:solidFill>
                  <a:srgbClr val="002050"/>
                </a:solidFill>
              </a:defRPr>
            </a:lvl1pPr>
          </a:lstStyle>
          <a:p>
            <a:endParaRPr lang="en-US"/>
          </a:p>
        </p:txBody>
      </p:sp>
      <p:sp>
        <p:nvSpPr>
          <p:cNvPr id="6" name="Picture Placeholder 3"/>
          <p:cNvSpPr>
            <a:spLocks noGrp="1"/>
          </p:cNvSpPr>
          <p:nvPr>
            <p:ph type="pic" sz="quarter" idx="12"/>
          </p:nvPr>
        </p:nvSpPr>
        <p:spPr>
          <a:xfrm>
            <a:off x="340760" y="1179838"/>
            <a:ext cx="3722900" cy="4875001"/>
          </a:xfrm>
          <a:prstGeom prst="rect">
            <a:avLst/>
          </a:prstGeom>
        </p:spPr>
        <p:txBody>
          <a:bodyPr vert="horz"/>
          <a:lstStyle>
            <a:lvl1pPr marL="0" indent="0">
              <a:buNone/>
              <a:defRPr sz="1961">
                <a:solidFill>
                  <a:srgbClr val="002050"/>
                </a:solidFill>
              </a:defRPr>
            </a:lvl1pPr>
          </a:lstStyle>
          <a:p>
            <a:endParaRPr lang="en-US"/>
          </a:p>
        </p:txBody>
      </p:sp>
      <p:sp>
        <p:nvSpPr>
          <p:cNvPr id="9"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936988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REFERENCE GRID">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nvGraphicFramePr>
        <p:xfrm>
          <a:off x="353785" y="1179286"/>
          <a:ext cx="11475360" cy="5343072"/>
        </p:xfrm>
        <a:graphic>
          <a:graphicData uri="http://schemas.openxmlformats.org/drawingml/2006/table">
            <a:tbl>
              <a:tblPr firstRow="1" bandRow="1">
                <a:tableStyleId>{2D5ABB26-0587-4C30-8999-92F81FD0307C}</a:tableStyleId>
              </a:tblPr>
              <a:tblGrid>
                <a:gridCol w="105054">
                  <a:extLst>
                    <a:ext uri="{9D8B030D-6E8A-4147-A177-3AD203B41FA5}">
                      <a16:colId xmlns:a16="http://schemas.microsoft.com/office/drawing/2014/main" val="20000"/>
                    </a:ext>
                  </a:extLst>
                </a:gridCol>
                <a:gridCol w="1704258">
                  <a:extLst>
                    <a:ext uri="{9D8B030D-6E8A-4147-A177-3AD203B41FA5}">
                      <a16:colId xmlns:a16="http://schemas.microsoft.com/office/drawing/2014/main" val="20001"/>
                    </a:ext>
                  </a:extLst>
                </a:gridCol>
                <a:gridCol w="103248">
                  <a:extLst>
                    <a:ext uri="{9D8B030D-6E8A-4147-A177-3AD203B41FA5}">
                      <a16:colId xmlns:a16="http://schemas.microsoft.com/office/drawing/2014/main" val="20002"/>
                    </a:ext>
                  </a:extLst>
                </a:gridCol>
                <a:gridCol w="101590">
                  <a:extLst>
                    <a:ext uri="{9D8B030D-6E8A-4147-A177-3AD203B41FA5}">
                      <a16:colId xmlns:a16="http://schemas.microsoft.com/office/drawing/2014/main" val="20003"/>
                    </a:ext>
                  </a:extLst>
                </a:gridCol>
                <a:gridCol w="1704259">
                  <a:extLst>
                    <a:ext uri="{9D8B030D-6E8A-4147-A177-3AD203B41FA5}">
                      <a16:colId xmlns:a16="http://schemas.microsoft.com/office/drawing/2014/main" val="20004"/>
                    </a:ext>
                  </a:extLst>
                </a:gridCol>
                <a:gridCol w="106711">
                  <a:extLst>
                    <a:ext uri="{9D8B030D-6E8A-4147-A177-3AD203B41FA5}">
                      <a16:colId xmlns:a16="http://schemas.microsoft.com/office/drawing/2014/main" val="20005"/>
                    </a:ext>
                  </a:extLst>
                </a:gridCol>
                <a:gridCol w="106321">
                  <a:extLst>
                    <a:ext uri="{9D8B030D-6E8A-4147-A177-3AD203B41FA5}">
                      <a16:colId xmlns:a16="http://schemas.microsoft.com/office/drawing/2014/main" val="20006"/>
                    </a:ext>
                  </a:extLst>
                </a:gridCol>
                <a:gridCol w="1696064">
                  <a:extLst>
                    <a:ext uri="{9D8B030D-6E8A-4147-A177-3AD203B41FA5}">
                      <a16:colId xmlns:a16="http://schemas.microsoft.com/office/drawing/2014/main" val="20007"/>
                    </a:ext>
                  </a:extLst>
                </a:gridCol>
                <a:gridCol w="110175">
                  <a:extLst>
                    <a:ext uri="{9D8B030D-6E8A-4147-A177-3AD203B41FA5}">
                      <a16:colId xmlns:a16="http://schemas.microsoft.com/office/drawing/2014/main" val="20008"/>
                    </a:ext>
                  </a:extLst>
                </a:gridCol>
                <a:gridCol w="94664">
                  <a:extLst>
                    <a:ext uri="{9D8B030D-6E8A-4147-A177-3AD203B41FA5}">
                      <a16:colId xmlns:a16="http://schemas.microsoft.com/office/drawing/2014/main" val="20009"/>
                    </a:ext>
                  </a:extLst>
                </a:gridCol>
                <a:gridCol w="1712452">
                  <a:extLst>
                    <a:ext uri="{9D8B030D-6E8A-4147-A177-3AD203B41FA5}">
                      <a16:colId xmlns:a16="http://schemas.microsoft.com/office/drawing/2014/main" val="20010"/>
                    </a:ext>
                  </a:extLst>
                </a:gridCol>
                <a:gridCol w="105444">
                  <a:extLst>
                    <a:ext uri="{9D8B030D-6E8A-4147-A177-3AD203B41FA5}">
                      <a16:colId xmlns:a16="http://schemas.microsoft.com/office/drawing/2014/main" val="20011"/>
                    </a:ext>
                  </a:extLst>
                </a:gridCol>
                <a:gridCol w="99394">
                  <a:extLst>
                    <a:ext uri="{9D8B030D-6E8A-4147-A177-3AD203B41FA5}">
                      <a16:colId xmlns:a16="http://schemas.microsoft.com/office/drawing/2014/main" val="20012"/>
                    </a:ext>
                  </a:extLst>
                </a:gridCol>
                <a:gridCol w="1720646">
                  <a:extLst>
                    <a:ext uri="{9D8B030D-6E8A-4147-A177-3AD203B41FA5}">
                      <a16:colId xmlns:a16="http://schemas.microsoft.com/office/drawing/2014/main" val="20013"/>
                    </a:ext>
                  </a:extLst>
                </a:gridCol>
                <a:gridCol w="92520">
                  <a:extLst>
                    <a:ext uri="{9D8B030D-6E8A-4147-A177-3AD203B41FA5}">
                      <a16:colId xmlns:a16="http://schemas.microsoft.com/office/drawing/2014/main" val="20014"/>
                    </a:ext>
                  </a:extLst>
                </a:gridCol>
                <a:gridCol w="104125">
                  <a:extLst>
                    <a:ext uri="{9D8B030D-6E8A-4147-A177-3AD203B41FA5}">
                      <a16:colId xmlns:a16="http://schemas.microsoft.com/office/drawing/2014/main" val="20015"/>
                    </a:ext>
                  </a:extLst>
                </a:gridCol>
                <a:gridCol w="1704258">
                  <a:extLst>
                    <a:ext uri="{9D8B030D-6E8A-4147-A177-3AD203B41FA5}">
                      <a16:colId xmlns:a16="http://schemas.microsoft.com/office/drawing/2014/main" val="20016"/>
                    </a:ext>
                  </a:extLst>
                </a:gridCol>
                <a:gridCol w="104177">
                  <a:extLst>
                    <a:ext uri="{9D8B030D-6E8A-4147-A177-3AD203B41FA5}">
                      <a16:colId xmlns:a16="http://schemas.microsoft.com/office/drawing/2014/main" val="20017"/>
                    </a:ext>
                  </a:extLst>
                </a:gridCol>
              </a:tblGrid>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Group 2"/>
          <p:cNvGrpSpPr/>
          <p:nvPr userDrawn="1"/>
        </p:nvGrpSpPr>
        <p:grpSpPr>
          <a:xfrm>
            <a:off x="0" y="2"/>
            <a:ext cx="12192000" cy="6857999"/>
            <a:chOff x="0" y="1"/>
            <a:chExt cx="12192000" cy="6857999"/>
          </a:xfrm>
        </p:grpSpPr>
        <p:cxnSp>
          <p:nvCxnSpPr>
            <p:cNvPr id="4" name="Straight Connector 3"/>
            <p:cNvCxnSpPr/>
            <p:nvPr/>
          </p:nvCxnSpPr>
          <p:spPr>
            <a:xfrm>
              <a:off x="0" y="680357"/>
              <a:ext cx="12192000"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344714" y="1"/>
              <a:ext cx="0" cy="6857999"/>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11826421" y="1"/>
              <a:ext cx="0" cy="6857999"/>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0" y="6513286"/>
              <a:ext cx="12192000"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52674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0DA79B-5EAE-4285-B6C0-1F487C8CA1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88"/>
          <a:stretch/>
        </p:blipFill>
        <p:spPr>
          <a:xfrm>
            <a:off x="-161611" y="-53197"/>
            <a:ext cx="12515222" cy="6964393"/>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446206"/>
            <a:ext cx="10242698" cy="1400179"/>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p:nvPr>
        </p:nvSpPr>
        <p:spPr>
          <a:xfrm>
            <a:off x="1949302" y="5439884"/>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296078"/>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0" y="5445558"/>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424122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ECTION COVER A">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511140" y="1834917"/>
            <a:ext cx="5688071" cy="2201900"/>
          </a:xfrm>
          <a:prstGeom prst="rect">
            <a:avLst/>
          </a:prstGeom>
          <a:solidFill>
            <a:schemeClr val="accent1">
              <a:alpha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userDrawn="1"/>
        </p:nvSpPr>
        <p:spPr bwMode="auto">
          <a:xfrm>
            <a:off x="0" y="6382887"/>
            <a:ext cx="12192000" cy="4751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 name="Text Placeholder 2"/>
          <p:cNvSpPr>
            <a:spLocks noGrp="1"/>
          </p:cNvSpPr>
          <p:nvPr>
            <p:ph type="body" sz="quarter" idx="15"/>
          </p:nvPr>
        </p:nvSpPr>
        <p:spPr>
          <a:xfrm>
            <a:off x="537421" y="1873884"/>
            <a:ext cx="5635578" cy="1337220"/>
          </a:xfrm>
          <a:prstGeom prst="rect">
            <a:avLst/>
          </a:prstGeom>
          <a:noFill/>
          <a:ln w="3175" cmpd="sng">
            <a:noFill/>
          </a:ln>
        </p:spPr>
        <p:txBody>
          <a:bodyPr vert="horz"/>
          <a:lstStyle>
            <a:lvl1pPr marL="0" indent="0">
              <a:buNone/>
              <a:defRPr>
                <a:solidFill>
                  <a:srgbClr val="FFFFFF"/>
                </a:solidFill>
              </a:defRPr>
            </a:lvl1pPr>
          </a:lstStyle>
          <a:p>
            <a:pPr lvl="0"/>
            <a:r>
              <a:rPr lang="en-CA"/>
              <a:t>Click to edit Master text</a:t>
            </a:r>
            <a:endParaRPr lang="en-US"/>
          </a:p>
        </p:txBody>
      </p:sp>
      <p:sp>
        <p:nvSpPr>
          <p:cNvPr id="12" name="Text Placeholder 2"/>
          <p:cNvSpPr>
            <a:spLocks noGrp="1"/>
          </p:cNvSpPr>
          <p:nvPr>
            <p:ph type="body" sz="quarter" idx="16"/>
          </p:nvPr>
        </p:nvSpPr>
        <p:spPr>
          <a:xfrm>
            <a:off x="537421" y="3263176"/>
            <a:ext cx="5635578" cy="734320"/>
          </a:xfrm>
          <a:prstGeom prst="rect">
            <a:avLst/>
          </a:prstGeom>
          <a:noFill/>
          <a:ln w="3175" cmpd="sng">
            <a:noFill/>
          </a:ln>
        </p:spPr>
        <p:txBody>
          <a:bodyPr vert="horz" lIns="180000" tIns="180000" rIns="180000" bIns="180000"/>
          <a:lstStyle>
            <a:lvl1pPr marL="0" indent="0">
              <a:buNone/>
              <a:defRPr sz="2353">
                <a:solidFill>
                  <a:srgbClr val="FFFFFF"/>
                </a:solidFill>
              </a:defRPr>
            </a:lvl1pPr>
          </a:lstStyle>
          <a:p>
            <a:pPr lvl="0"/>
            <a:r>
              <a:rPr lang="en-CA"/>
              <a:t>Click to edit Master text</a:t>
            </a:r>
            <a:endParaRPr lang="en-US"/>
          </a:p>
        </p:txBody>
      </p:sp>
      <p:sp>
        <p:nvSpPr>
          <p:cNvPr id="5" name="Rectangle 4">
            <a:extLst>
              <a:ext uri="{FF2B5EF4-FFF2-40B4-BE49-F238E27FC236}">
                <a16:creationId xmlns:a16="http://schemas.microsoft.com/office/drawing/2014/main" id="{042A833D-909E-444F-96A7-F2E4EA6A09FE}"/>
              </a:ext>
            </a:extLst>
          </p:cNvPr>
          <p:cNvSpPr/>
          <p:nvPr userDrawn="1"/>
        </p:nvSpPr>
        <p:spPr bwMode="auto">
          <a:xfrm>
            <a:off x="333153" y="6415318"/>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bg1"/>
                </a:solidFill>
                <a:ea typeface="Segoe UI" pitchFamily="34" charset="0"/>
                <a:cs typeface="Segoe UI" pitchFamily="34" charset="0"/>
              </a:rPr>
              <a:t>SLIDE </a:t>
            </a:r>
            <a:fld id="{EAB63701-41F7-C046-9CA4-19A555B2F4AC}" type="slidenum">
              <a:rPr lang="en-US" sz="882" b="0" kern="0" dirty="0">
                <a:solidFill>
                  <a:schemeClr val="bg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bg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621555" y="170387"/>
            <a:ext cx="1344995" cy="288158"/>
          </a:xfrm>
          <a:prstGeom prst="rect">
            <a:avLst/>
          </a:prstGeom>
        </p:spPr>
      </p:pic>
    </p:spTree>
    <p:extLst>
      <p:ext uri="{BB962C8B-B14F-4D97-AF65-F5344CB8AC3E}">
        <p14:creationId xmlns:p14="http://schemas.microsoft.com/office/powerpoint/2010/main" val="12188710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584910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26387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87359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731325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21593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986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539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2848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189292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dirty="0"/>
              <a:t>Click to edit Master title style</a:t>
            </a:r>
          </a:p>
        </p:txBody>
      </p:sp>
      <p:sp>
        <p:nvSpPr>
          <p:cNvPr id="4" name="Content Placeholder 3"/>
          <p:cNvSpPr>
            <a:spLocks noGrp="1"/>
          </p:cNvSpPr>
          <p:nvPr>
            <p:ph sz="half" idx="2"/>
          </p:nvPr>
        </p:nvSpPr>
        <p:spPr>
          <a:xfrm>
            <a:off x="839788" y="1690688"/>
            <a:ext cx="10515600" cy="368458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30375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3068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094965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272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502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33143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56762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271320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23288661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31950"/>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1297837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0" y="1447801"/>
            <a:ext cx="11151917" cy="2609945"/>
          </a:xfrm>
        </p:spPr>
        <p:txBody>
          <a:bodyPr/>
          <a:lstStyle>
            <a:lvl1pPr marL="460190" indent="-460190">
              <a:buClr>
                <a:srgbClr val="FFFFFF"/>
              </a:buClr>
              <a:buSzPct val="70000"/>
              <a:buFontTx/>
              <a:buBlip>
                <a:blip r:embed="rId2"/>
              </a:buBlip>
              <a:defRPr sz="4000">
                <a:solidFill>
                  <a:schemeClr val="accent2"/>
                </a:solidFill>
              </a:defRPr>
            </a:lvl1pPr>
            <a:lvl2pPr marL="855328" indent="-395137">
              <a:buClr>
                <a:srgbClr val="FFFFFF"/>
              </a:buClr>
              <a:buSzPct val="70000"/>
              <a:buFontTx/>
              <a:buBlip>
                <a:blip r:embed="rId2"/>
              </a:buBlip>
              <a:defRPr sz="3200">
                <a:solidFill>
                  <a:schemeClr val="tx2"/>
                </a:solidFill>
              </a:defRPr>
            </a:lvl2pPr>
            <a:lvl3pPr marL="1258398" indent="-403071">
              <a:buClr>
                <a:srgbClr val="FFFFFF"/>
              </a:buClr>
              <a:buSzPct val="70000"/>
              <a:buFontTx/>
              <a:buBlip>
                <a:blip r:embed="rId2"/>
              </a:buBlip>
              <a:defRPr sz="2800">
                <a:solidFill>
                  <a:schemeClr val="tx2"/>
                </a:solidFill>
              </a:defRPr>
            </a:lvl3pPr>
            <a:lvl4pPr marL="1604328" indent="-345938">
              <a:buClr>
                <a:srgbClr val="FFFFFF"/>
              </a:buClr>
              <a:buSzPct val="70000"/>
              <a:buFontTx/>
              <a:buBlip>
                <a:blip r:embed="rId2"/>
              </a:buBlip>
              <a:defRPr sz="2400">
                <a:solidFill>
                  <a:schemeClr val="tx2"/>
                </a:solidFill>
              </a:defRPr>
            </a:lvl4pPr>
            <a:lvl5pPr marL="1940755" indent="-336418">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09767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60836" y="1777006"/>
            <a:ext cx="11070327"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74C1A17-BB5F-4E36-B3DA-902953CC73CD}"/>
              </a:ext>
            </a:extLst>
          </p:cNvPr>
          <p:cNvSpPr>
            <a:spLocks noGrp="1"/>
          </p:cNvSpPr>
          <p:nvPr>
            <p:ph type="title"/>
          </p:nvPr>
        </p:nvSpPr>
        <p:spPr>
          <a:xfrm>
            <a:off x="560836" y="345029"/>
            <a:ext cx="10792963" cy="900968"/>
          </a:xfrm>
        </p:spPr>
        <p:txBody>
          <a:bodyPr>
            <a:normAutofit/>
          </a:bodyPr>
          <a:lstStyle>
            <a:lvl1pPr>
              <a:defRPr sz="4000"/>
            </a:lvl1p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3849525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HEADLINE ONLY">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5C438-517B-4132-8E1E-259A169A43C2}"/>
              </a:ext>
            </a:extLst>
          </p:cNvPr>
          <p:cNvSpPr>
            <a:spLocks noGrp="1"/>
          </p:cNvSpPr>
          <p:nvPr>
            <p:ph type="sldNum" sz="quarter" idx="15"/>
          </p:nvPr>
        </p:nvSpPr>
        <p:spPr/>
        <p:txBody>
          <a:body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AD4DB4ED-7B2F-4B70-B22E-53488F1C87DE}"/>
              </a:ext>
            </a:extLst>
          </p:cNvPr>
          <p:cNvSpPr>
            <a:spLocks noGrp="1"/>
          </p:cNvSpPr>
          <p:nvPr>
            <p:ph type="title" hasCustomPrompt="1"/>
          </p:nvPr>
        </p:nvSpPr>
        <p:spPr>
          <a:xfrm>
            <a:off x="387059" y="335067"/>
            <a:ext cx="10819784" cy="1143000"/>
          </a:xfrm>
        </p:spPr>
        <p:txBody>
          <a:bodyPr vert="horz" lIns="0" tIns="0" rIns="0" bIns="0" rtlCol="0" anchor="t" anchorCtr="0">
            <a:noAutofit/>
          </a:bodyPr>
          <a:lstStyle>
            <a:lvl1pPr>
              <a:defRPr lang="en-US" b="0">
                <a:gradFill>
                  <a:gsLst>
                    <a:gs pos="0">
                      <a:schemeClr val="tx1"/>
                    </a:gs>
                    <a:gs pos="100000">
                      <a:schemeClr val="tx1"/>
                    </a:gs>
                  </a:gsLst>
                  <a:lin ang="5400000" scaled="1"/>
                </a:gradFill>
              </a:defRPr>
            </a:lvl1pPr>
          </a:lstStyle>
          <a:p>
            <a:pPr lvl="0">
              <a:buClrTx/>
            </a:pPr>
            <a:r>
              <a:rPr lang="en-US"/>
              <a:t>Headline</a:t>
            </a:r>
          </a:p>
        </p:txBody>
      </p:sp>
    </p:spTree>
    <p:extLst>
      <p:ext uri="{BB962C8B-B14F-4D97-AF65-F5344CB8AC3E}">
        <p14:creationId xmlns:p14="http://schemas.microsoft.com/office/powerpoint/2010/main" val="31475668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230275" y="244544"/>
            <a:ext cx="10515600" cy="1325563"/>
          </a:xfrm>
        </p:spPr>
        <p:txBody>
          <a:bodyPr>
            <a:normAutofit/>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307879" y="2502822"/>
            <a:ext cx="5378548" cy="2486578"/>
          </a:xfrm>
        </p:spPr>
        <p:txBody>
          <a:bodyPr/>
          <a:lstStyle>
            <a:lvl1pPr marL="281623" indent="-281623">
              <a:spcBef>
                <a:spcPts val="1200"/>
              </a:spcBef>
              <a:buClr>
                <a:schemeClr val="tx1"/>
              </a:buClr>
              <a:buFont typeface="Arial" pitchFamily="34" charset="0"/>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82851" y="2502822"/>
            <a:ext cx="5378548" cy="2486578"/>
          </a:xfrm>
        </p:spPr>
        <p:txBody>
          <a:bodyPr/>
          <a:lstStyle>
            <a:lvl1pPr marL="281623" indent="-281623">
              <a:spcBef>
                <a:spcPts val="1200"/>
              </a:spcBef>
              <a:buClr>
                <a:schemeClr val="tx1"/>
              </a:buClr>
              <a:buFont typeface="Arial" pitchFamily="34" charset="0"/>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0142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18910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0332" y="2044109"/>
            <a:ext cx="6644745" cy="43513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34090"/>
            <a:ext cx="4420256" cy="6323910"/>
          </a:xfrm>
          <a:prstGeom prst="rect">
            <a:avLst/>
          </a:prstGeom>
        </p:spPr>
      </p:pic>
      <p:sp>
        <p:nvSpPr>
          <p:cNvPr id="2" name="Title 1"/>
          <p:cNvSpPr>
            <a:spLocks noGrp="1"/>
          </p:cNvSpPr>
          <p:nvPr>
            <p:ph type="title"/>
          </p:nvPr>
        </p:nvSpPr>
        <p:spPr>
          <a:xfrm>
            <a:off x="0" y="365125"/>
            <a:ext cx="12192000" cy="1325563"/>
          </a:xfrm>
          <a:solidFill>
            <a:schemeClr val="accent1"/>
          </a:solidFill>
        </p:spPr>
        <p:txBody>
          <a:bodyPr/>
          <a:lstStyle>
            <a:lvl1pPr>
              <a:defRPr>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02136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1690688"/>
            <a:ext cx="3992451" cy="5167312"/>
          </a:xfrm>
          <a:prstGeom prst="rect">
            <a:avLst/>
          </a:prstGeom>
        </p:spPr>
      </p:pic>
      <p:sp>
        <p:nvSpPr>
          <p:cNvPr id="3" name="Content Placeholder 2"/>
          <p:cNvSpPr>
            <a:spLocks noGrp="1"/>
          </p:cNvSpPr>
          <p:nvPr>
            <p:ph idx="1"/>
          </p:nvPr>
        </p:nvSpPr>
        <p:spPr>
          <a:xfrm>
            <a:off x="4709054" y="1825625"/>
            <a:ext cx="6644745" cy="4351338"/>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365125"/>
            <a:ext cx="12192000" cy="1325563"/>
          </a:xfrm>
          <a:solidFill>
            <a:schemeClr val="accent1"/>
          </a:solidFill>
        </p:spPr>
        <p:txBody>
          <a:bodyPr/>
          <a:lstStyle>
            <a:lvl1pPr>
              <a:defRPr>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7812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theme" Target="../theme/theme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0"/>
    </p:custDataLst>
    <p:extLst>
      <p:ext uri="{BB962C8B-B14F-4D97-AF65-F5344CB8AC3E}">
        <p14:creationId xmlns:p14="http://schemas.microsoft.com/office/powerpoint/2010/main" val="4106551106"/>
      </p:ext>
    </p:extLst>
  </p:cSld>
  <p:clrMap bg1="lt1" tx1="dk1" bg2="lt2" tx2="dk2" accent1="accent1" accent2="accent2" accent3="accent3" accent4="accent4" accent5="accent5" accent6="accent6" hlink="hlink" folHlink="folHlink"/>
  <p:sldLayoutIdLst>
    <p:sldLayoutId id="2147483708" r:id="rId1"/>
    <p:sldLayoutId id="2147483799" r:id="rId2"/>
    <p:sldLayoutId id="2147483800" r:id="rId3"/>
    <p:sldLayoutId id="2147483740" r:id="rId4"/>
    <p:sldLayoutId id="2147483804" r:id="rId5"/>
    <p:sldLayoutId id="2147483802" r:id="rId6"/>
    <p:sldLayoutId id="2147483739" r:id="rId7"/>
    <p:sldLayoutId id="2147483721" r:id="rId8"/>
    <p:sldLayoutId id="2147483722" r:id="rId9"/>
    <p:sldLayoutId id="2147483728" r:id="rId10"/>
    <p:sldLayoutId id="2147483737" r:id="rId11"/>
    <p:sldLayoutId id="2147483742" r:id="rId12"/>
    <p:sldLayoutId id="2147483806" r:id="rId13"/>
    <p:sldLayoutId id="2147483821" r:id="rId14"/>
    <p:sldLayoutId id="2147483826" r:id="rId15"/>
    <p:sldLayoutId id="2147483827" r:id="rId16"/>
    <p:sldLayoutId id="2147483851" r:id="rId17"/>
    <p:sldLayoutId id="214748385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2A833D-909E-444F-96A7-F2E4EA6A09FE}"/>
              </a:ext>
            </a:extLst>
          </p:cNvPr>
          <p:cNvSpPr/>
          <p:nvPr userDrawn="1"/>
        </p:nvSpPr>
        <p:spPr bwMode="auto">
          <a:xfrm>
            <a:off x="333153" y="6527383"/>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tx1"/>
                </a:solidFill>
                <a:ea typeface="Segoe UI" pitchFamily="34" charset="0"/>
                <a:cs typeface="Segoe UI" pitchFamily="34" charset="0"/>
              </a:rPr>
              <a:t>SLIDE </a:t>
            </a:r>
            <a:fld id="{EAB63701-41F7-C046-9CA4-19A555B2F4AC}" type="slidenum">
              <a:rPr lang="en-US" sz="882" b="0" kern="0" dirty="0">
                <a:solidFill>
                  <a:schemeClr val="tx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tx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5" name="Picture 4" descr="cloud_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310611" y="6479494"/>
            <a:ext cx="690057" cy="314710"/>
          </a:xfrm>
          <a:prstGeom prst="rect">
            <a:avLst/>
          </a:prstGeom>
        </p:spPr>
      </p:pic>
      <p:sp>
        <p:nvSpPr>
          <p:cNvPr id="2" name="TextBox 1"/>
          <p:cNvSpPr txBox="1"/>
          <p:nvPr userDrawn="1"/>
        </p:nvSpPr>
        <p:spPr>
          <a:xfrm>
            <a:off x="10142923" y="6527383"/>
            <a:ext cx="1416671" cy="347034"/>
          </a:xfrm>
          <a:prstGeom prst="rect">
            <a:avLst/>
          </a:prstGeom>
        </p:spPr>
        <p:txBody>
          <a:bodyPr vert="horz" wrap="square" lIns="89642" tIns="89642" rIns="89642" bIns="89642" rtlCol="0" anchor="t">
            <a:spAutoFit/>
          </a:bodyPr>
          <a:lstStyle/>
          <a:p>
            <a:pPr marL="0" marR="0" lvl="0" indent="0" algn="l" defTabSz="1088392" rtl="0" eaLnBrk="1" fontAlgn="auto" latinLnBrk="0" hangingPunct="1">
              <a:lnSpc>
                <a:spcPct val="100000"/>
              </a:lnSpc>
              <a:spcBef>
                <a:spcPts val="0"/>
              </a:spcBef>
              <a:spcAft>
                <a:spcPts val="0"/>
              </a:spcAft>
              <a:buClrTx/>
              <a:buSzTx/>
              <a:buFontTx/>
              <a:buNone/>
              <a:tabLst/>
              <a:defRPr/>
            </a:pPr>
            <a:r>
              <a:rPr lang="en-US" sz="1078" b="0" kern="0" dirty="0">
                <a:solidFill>
                  <a:srgbClr val="00ABEC"/>
                </a:solidFill>
                <a:ea typeface="Segoe UI" pitchFamily="34" charset="0"/>
                <a:cs typeface="Segoe UI" pitchFamily="34" charset="0"/>
              </a:rPr>
              <a:t>Azure Boot Camp</a:t>
            </a:r>
            <a:endParaRPr lang="en-US" sz="1568"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091939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ransition>
    <p:fade/>
  </p:transition>
  <p:hf hdr="0" dt="0"/>
  <p:txStyles>
    <p:titleStyle>
      <a:lvl1pPr marL="0" algn="l" defTabSz="1087896"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392" indent="-190392" algn="l" defTabSz="1087896"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5979" indent="-194358" algn="l" defTabSz="1087896"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566" indent="-173202" algn="l" defTabSz="1087896"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153" indent="-177170" algn="l" defTabSz="1087896"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142" indent="-179814" algn="l" defTabSz="1087896"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1716"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5663"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79613"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3560"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7896" rtl="0" eaLnBrk="1" latinLnBrk="0" hangingPunct="1">
        <a:defRPr sz="2200" kern="1200">
          <a:solidFill>
            <a:schemeClr val="tx1"/>
          </a:solidFill>
          <a:latin typeface="+mn-lt"/>
          <a:ea typeface="+mn-ea"/>
          <a:cs typeface="+mn-cs"/>
        </a:defRPr>
      </a:lvl1pPr>
      <a:lvl2pPr marL="543949" algn="l" defTabSz="1087896" rtl="0" eaLnBrk="1" latinLnBrk="0" hangingPunct="1">
        <a:defRPr sz="2200" kern="1200">
          <a:solidFill>
            <a:schemeClr val="tx1"/>
          </a:solidFill>
          <a:latin typeface="+mn-lt"/>
          <a:ea typeface="+mn-ea"/>
          <a:cs typeface="+mn-cs"/>
        </a:defRPr>
      </a:lvl2pPr>
      <a:lvl3pPr marL="1087896" algn="l" defTabSz="1087896" rtl="0" eaLnBrk="1" latinLnBrk="0" hangingPunct="1">
        <a:defRPr sz="2200" kern="1200">
          <a:solidFill>
            <a:schemeClr val="tx1"/>
          </a:solidFill>
          <a:latin typeface="+mn-lt"/>
          <a:ea typeface="+mn-ea"/>
          <a:cs typeface="+mn-cs"/>
        </a:defRPr>
      </a:lvl3pPr>
      <a:lvl4pPr marL="1631846" algn="l" defTabSz="1087896" rtl="0" eaLnBrk="1" latinLnBrk="0" hangingPunct="1">
        <a:defRPr sz="2200" kern="1200">
          <a:solidFill>
            <a:schemeClr val="tx1"/>
          </a:solidFill>
          <a:latin typeface="+mn-lt"/>
          <a:ea typeface="+mn-ea"/>
          <a:cs typeface="+mn-cs"/>
        </a:defRPr>
      </a:lvl4pPr>
      <a:lvl5pPr marL="2175793" algn="l" defTabSz="1087896" rtl="0" eaLnBrk="1" latinLnBrk="0" hangingPunct="1">
        <a:defRPr sz="2200" kern="1200">
          <a:solidFill>
            <a:schemeClr val="tx1"/>
          </a:solidFill>
          <a:latin typeface="+mn-lt"/>
          <a:ea typeface="+mn-ea"/>
          <a:cs typeface="+mn-cs"/>
        </a:defRPr>
      </a:lvl5pPr>
      <a:lvl6pPr marL="2719741" algn="l" defTabSz="1087896" rtl="0" eaLnBrk="1" latinLnBrk="0" hangingPunct="1">
        <a:defRPr sz="2200" kern="1200">
          <a:solidFill>
            <a:schemeClr val="tx1"/>
          </a:solidFill>
          <a:latin typeface="+mn-lt"/>
          <a:ea typeface="+mn-ea"/>
          <a:cs typeface="+mn-cs"/>
        </a:defRPr>
      </a:lvl6pPr>
      <a:lvl7pPr marL="3263689" algn="l" defTabSz="1087896" rtl="0" eaLnBrk="1" latinLnBrk="0" hangingPunct="1">
        <a:defRPr sz="2200" kern="1200">
          <a:solidFill>
            <a:schemeClr val="tx1"/>
          </a:solidFill>
          <a:latin typeface="+mn-lt"/>
          <a:ea typeface="+mn-ea"/>
          <a:cs typeface="+mn-cs"/>
        </a:defRPr>
      </a:lvl7pPr>
      <a:lvl8pPr marL="3807638" algn="l" defTabSz="1087896" rtl="0" eaLnBrk="1" latinLnBrk="0" hangingPunct="1">
        <a:defRPr sz="2200" kern="1200">
          <a:solidFill>
            <a:schemeClr val="tx1"/>
          </a:solidFill>
          <a:latin typeface="+mn-lt"/>
          <a:ea typeface="+mn-ea"/>
          <a:cs typeface="+mn-cs"/>
        </a:defRPr>
      </a:lvl8pPr>
      <a:lvl9pPr marL="4351586" algn="l" defTabSz="1087896"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862537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7" r:id="rId18"/>
    <p:sldLayoutId id="2147483848" r:id="rId19"/>
    <p:sldLayoutId id="2147483849" r:id="rId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s://crmtipoftheday.com/1008/learn-powerapp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8.jpe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dirty="0"/>
              <a:t>Business Applications</a:t>
            </a:r>
          </a:p>
        </p:txBody>
      </p:sp>
      <p:sp>
        <p:nvSpPr>
          <p:cNvPr id="5" name="Subtitle 4"/>
          <p:cNvSpPr>
            <a:spLocks noGrp="1"/>
          </p:cNvSpPr>
          <p:nvPr>
            <p:ph type="subTitle" idx="1"/>
          </p:nvPr>
        </p:nvSpPr>
        <p:spPr/>
        <p:txBody>
          <a:bodyPr/>
          <a:lstStyle/>
          <a:p>
            <a:r>
              <a:rPr lang="en-GB" dirty="0"/>
              <a:t>Dynamics 365 and Power Platform Fundamentals</a:t>
            </a:r>
          </a:p>
        </p:txBody>
      </p:sp>
    </p:spTree>
    <p:custDataLst>
      <p:tags r:id="rId1"/>
    </p:custDataLst>
    <p:extLst>
      <p:ext uri="{BB962C8B-B14F-4D97-AF65-F5344CB8AC3E}">
        <p14:creationId xmlns:p14="http://schemas.microsoft.com/office/powerpoint/2010/main" val="112092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C26-7BDB-4E4C-9EAF-CBE549B2E72C}"/>
              </a:ext>
            </a:extLst>
          </p:cNvPr>
          <p:cNvSpPr>
            <a:spLocks noGrp="1"/>
          </p:cNvSpPr>
          <p:nvPr>
            <p:ph type="title"/>
          </p:nvPr>
        </p:nvSpPr>
        <p:spPr>
          <a:xfrm>
            <a:off x="838200" y="2557719"/>
            <a:ext cx="10515600" cy="2337499"/>
          </a:xfrm>
        </p:spPr>
        <p:txBody>
          <a:bodyPr/>
          <a:lstStyle/>
          <a:p>
            <a:r>
              <a:rPr lang="en-GB" dirty="0"/>
              <a:t>Power Apps</a:t>
            </a:r>
            <a:endParaRPr lang="en-US" dirty="0"/>
          </a:p>
        </p:txBody>
      </p:sp>
    </p:spTree>
    <p:extLst>
      <p:ext uri="{BB962C8B-B14F-4D97-AF65-F5344CB8AC3E}">
        <p14:creationId xmlns:p14="http://schemas.microsoft.com/office/powerpoint/2010/main" val="122766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CCD1-A320-4F9C-9655-A8CD13486A7B}"/>
              </a:ext>
            </a:extLst>
          </p:cNvPr>
          <p:cNvSpPr>
            <a:spLocks noGrp="1"/>
          </p:cNvSpPr>
          <p:nvPr>
            <p:ph type="title"/>
          </p:nvPr>
        </p:nvSpPr>
        <p:spPr/>
        <p:txBody>
          <a:bodyPr/>
          <a:lstStyle/>
          <a:p>
            <a:r>
              <a:rPr lang="en-US" dirty="0"/>
              <a:t>What are power apps?</a:t>
            </a:r>
          </a:p>
        </p:txBody>
      </p:sp>
      <p:pic>
        <p:nvPicPr>
          <p:cNvPr id="43" name="Picture 42">
            <a:extLst>
              <a:ext uri="{FF2B5EF4-FFF2-40B4-BE49-F238E27FC236}">
                <a16:creationId xmlns:a16="http://schemas.microsoft.com/office/drawing/2014/main" id="{161EA426-7142-4F99-91DD-51A01EC50479}"/>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588263" y="1994770"/>
            <a:ext cx="1248156" cy="1056771"/>
          </a:xfrm>
          <a:prstGeom prst="rect">
            <a:avLst/>
          </a:prstGeom>
        </p:spPr>
      </p:pic>
      <p:sp>
        <p:nvSpPr>
          <p:cNvPr id="12" name="TextBox 11">
            <a:extLst>
              <a:ext uri="{FF2B5EF4-FFF2-40B4-BE49-F238E27FC236}">
                <a16:creationId xmlns:a16="http://schemas.microsoft.com/office/drawing/2014/main" id="{D0F60CB6-2614-454C-AA2B-C4EE349D754E}"/>
              </a:ext>
            </a:extLst>
          </p:cNvPr>
          <p:cNvSpPr txBox="1">
            <a:spLocks/>
          </p:cNvSpPr>
          <p:nvPr/>
        </p:nvSpPr>
        <p:spPr>
          <a:xfrm>
            <a:off x="2098447" y="2192351"/>
            <a:ext cx="9505290" cy="3139321"/>
          </a:xfrm>
          <a:prstGeom prst="rect">
            <a:avLst/>
          </a:prstGeom>
          <a:noFill/>
        </p:spPr>
        <p:txBody>
          <a:bodyPr wrap="square" lIns="0" tIns="0" rIns="0" bIns="0" rtlCol="0" anchor="ctr">
            <a:spAutoFit/>
          </a:bodyPr>
          <a:lstStyle/>
          <a:p>
            <a:pPr>
              <a:spcBef>
                <a:spcPts val="2400"/>
              </a:spcBef>
            </a:pPr>
            <a:r>
              <a:rPr lang="en-US" noProof="0" dirty="0"/>
              <a:t>Applications that anyone can build for the web and mobile devices—</a:t>
            </a:r>
            <a:br>
              <a:rPr lang="en-US" noProof="0" dirty="0"/>
            </a:br>
            <a:r>
              <a:rPr lang="en-US" noProof="0" dirty="0"/>
              <a:t>No coding experience. </a:t>
            </a:r>
          </a:p>
          <a:p>
            <a:pPr>
              <a:spcBef>
                <a:spcPts val="2400"/>
              </a:spcBef>
            </a:pPr>
            <a:r>
              <a:rPr lang="en-US" dirty="0"/>
              <a:t>A drag and drop interface allows you to add and configure what you need to solve the problem at hand with controls like buttons and galleries. </a:t>
            </a:r>
          </a:p>
          <a:p>
            <a:pPr>
              <a:spcBef>
                <a:spcPts val="2400"/>
              </a:spcBef>
            </a:pPr>
            <a:r>
              <a:rPr lang="en-US" dirty="0"/>
              <a:t>An Excel-like formula bar allows you to dig in a little deeper and apply more complex rules and logic. See results in real time. </a:t>
            </a:r>
          </a:p>
          <a:p>
            <a:pPr>
              <a:spcBef>
                <a:spcPts val="2400"/>
              </a:spcBef>
            </a:pPr>
            <a:r>
              <a:rPr lang="en-US" dirty="0"/>
              <a:t>You can extend Power Apps by creating customized connections and building blocks that can be used across multiple programs</a:t>
            </a:r>
          </a:p>
        </p:txBody>
      </p:sp>
    </p:spTree>
    <p:extLst>
      <p:ext uri="{BB962C8B-B14F-4D97-AF65-F5344CB8AC3E}">
        <p14:creationId xmlns:p14="http://schemas.microsoft.com/office/powerpoint/2010/main" val="20336297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634D02-9808-4277-8A2B-D849896FA2A6}"/>
              </a:ext>
            </a:extLst>
          </p:cNvPr>
          <p:cNvSpPr>
            <a:spLocks noGrp="1"/>
          </p:cNvSpPr>
          <p:nvPr>
            <p:ph type="title"/>
          </p:nvPr>
        </p:nvSpPr>
        <p:spPr/>
        <p:txBody>
          <a:bodyPr/>
          <a:lstStyle/>
          <a:p>
            <a:r>
              <a:rPr lang="en-US" dirty="0"/>
              <a:t>Comparing the three </a:t>
            </a:r>
            <a:r>
              <a:rPr lang="en-US" dirty="0" err="1"/>
              <a:t>powerapp</a:t>
            </a:r>
            <a:r>
              <a:rPr lang="en-US" dirty="0"/>
              <a:t> types</a:t>
            </a:r>
          </a:p>
        </p:txBody>
      </p:sp>
      <p:cxnSp>
        <p:nvCxnSpPr>
          <p:cNvPr id="15" name="Straight Connector 14">
            <a:extLst>
              <a:ext uri="{FF2B5EF4-FFF2-40B4-BE49-F238E27FC236}">
                <a16:creationId xmlns:a16="http://schemas.microsoft.com/office/drawing/2014/main" id="{B3BB7EE9-1499-4BA3-9704-30E7FBB0202E}"/>
              </a:ext>
            </a:extLst>
          </p:cNvPr>
          <p:cNvCxnSpPr>
            <a:cxnSpLocks/>
          </p:cNvCxnSpPr>
          <p:nvPr/>
        </p:nvCxnSpPr>
        <p:spPr>
          <a:xfrm>
            <a:off x="1432769" y="3325092"/>
            <a:ext cx="10435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334214-89D4-4132-842A-983C45F92452}"/>
              </a:ext>
            </a:extLst>
          </p:cNvPr>
          <p:cNvCxnSpPr>
            <a:cxnSpLocks/>
          </p:cNvCxnSpPr>
          <p:nvPr/>
        </p:nvCxnSpPr>
        <p:spPr>
          <a:xfrm>
            <a:off x="1432769" y="5184120"/>
            <a:ext cx="10435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85AE0A-C2F8-46C1-B503-02BFDBAF3963}"/>
              </a:ext>
            </a:extLst>
          </p:cNvPr>
          <p:cNvCxnSpPr>
            <a:cxnSpLocks/>
          </p:cNvCxnSpPr>
          <p:nvPr/>
        </p:nvCxnSpPr>
        <p:spPr>
          <a:xfrm>
            <a:off x="1326551" y="1814946"/>
            <a:ext cx="104405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7005DB-D5CF-4F7C-9EE7-7413C39DB63A}"/>
              </a:ext>
            </a:extLst>
          </p:cNvPr>
          <p:cNvCxnSpPr>
            <a:cxnSpLocks/>
          </p:cNvCxnSpPr>
          <p:nvPr/>
        </p:nvCxnSpPr>
        <p:spPr>
          <a:xfrm>
            <a:off x="4969163" y="1462156"/>
            <a:ext cx="0" cy="50024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27CE7A-0BA5-4FEB-B4EA-A945776D2374}"/>
              </a:ext>
            </a:extLst>
          </p:cNvPr>
          <p:cNvSpPr/>
          <p:nvPr/>
        </p:nvSpPr>
        <p:spPr>
          <a:xfrm>
            <a:off x="2260684" y="1243493"/>
            <a:ext cx="1382110" cy="523220"/>
          </a:xfrm>
          <a:prstGeom prst="rect">
            <a:avLst/>
          </a:prstGeom>
        </p:spPr>
        <p:txBody>
          <a:bodyPr wrap="none">
            <a:spAutoFit/>
          </a:bodyPr>
          <a:lstStyle/>
          <a:p>
            <a:r>
              <a:rPr lang="en-US" sz="2800" b="1" dirty="0">
                <a:latin typeface="+mj-lt"/>
              </a:rPr>
              <a:t>Purpose</a:t>
            </a:r>
          </a:p>
        </p:txBody>
      </p:sp>
      <p:sp>
        <p:nvSpPr>
          <p:cNvPr id="23" name="Rectangle 22">
            <a:extLst>
              <a:ext uri="{FF2B5EF4-FFF2-40B4-BE49-F238E27FC236}">
                <a16:creationId xmlns:a16="http://schemas.microsoft.com/office/drawing/2014/main" id="{4FFA8FB5-A4DF-496C-AE86-C2EE7AF5C746}"/>
              </a:ext>
            </a:extLst>
          </p:cNvPr>
          <p:cNvSpPr/>
          <p:nvPr/>
        </p:nvSpPr>
        <p:spPr>
          <a:xfrm>
            <a:off x="5602477" y="1251319"/>
            <a:ext cx="872226" cy="523220"/>
          </a:xfrm>
          <a:prstGeom prst="rect">
            <a:avLst/>
          </a:prstGeom>
        </p:spPr>
        <p:txBody>
          <a:bodyPr wrap="none">
            <a:spAutoFit/>
          </a:bodyPr>
          <a:lstStyle/>
          <a:p>
            <a:r>
              <a:rPr lang="en-US" sz="2800" b="1" dirty="0">
                <a:latin typeface="+mj-lt"/>
              </a:rPr>
              <a:t>Type</a:t>
            </a:r>
          </a:p>
        </p:txBody>
      </p:sp>
      <p:sp>
        <p:nvSpPr>
          <p:cNvPr id="25" name="Rectangle 24">
            <a:extLst>
              <a:ext uri="{FF2B5EF4-FFF2-40B4-BE49-F238E27FC236}">
                <a16:creationId xmlns:a16="http://schemas.microsoft.com/office/drawing/2014/main" id="{D1CC9EAD-BF4E-4B7A-BEA9-5D46D259BA09}"/>
              </a:ext>
            </a:extLst>
          </p:cNvPr>
          <p:cNvSpPr/>
          <p:nvPr/>
        </p:nvSpPr>
        <p:spPr>
          <a:xfrm>
            <a:off x="8434708" y="1267917"/>
            <a:ext cx="2037737" cy="523220"/>
          </a:xfrm>
          <a:prstGeom prst="rect">
            <a:avLst/>
          </a:prstGeom>
        </p:spPr>
        <p:txBody>
          <a:bodyPr wrap="none">
            <a:spAutoFit/>
          </a:bodyPr>
          <a:lstStyle/>
          <a:p>
            <a:r>
              <a:rPr lang="en-US" sz="2800" b="1" dirty="0">
                <a:latin typeface="+mj-lt"/>
              </a:rPr>
              <a:t>When to use</a:t>
            </a:r>
          </a:p>
        </p:txBody>
      </p:sp>
      <p:cxnSp>
        <p:nvCxnSpPr>
          <p:cNvPr id="26" name="Straight Connector 25">
            <a:extLst>
              <a:ext uri="{FF2B5EF4-FFF2-40B4-BE49-F238E27FC236}">
                <a16:creationId xmlns:a16="http://schemas.microsoft.com/office/drawing/2014/main" id="{D7CF6B32-B9A4-45AE-971F-CDBC7ABA57E6}"/>
              </a:ext>
            </a:extLst>
          </p:cNvPr>
          <p:cNvCxnSpPr>
            <a:cxnSpLocks/>
          </p:cNvCxnSpPr>
          <p:nvPr/>
        </p:nvCxnSpPr>
        <p:spPr>
          <a:xfrm>
            <a:off x="7108017" y="1442233"/>
            <a:ext cx="32009" cy="500240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8ED335-5884-4B18-8E4F-EC299DB13909}"/>
              </a:ext>
            </a:extLst>
          </p:cNvPr>
          <p:cNvSpPr txBox="1">
            <a:spLocks/>
          </p:cNvSpPr>
          <p:nvPr/>
        </p:nvSpPr>
        <p:spPr>
          <a:xfrm>
            <a:off x="5163316" y="2131157"/>
            <a:ext cx="1748133" cy="900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dirty="0">
                <a:solidFill>
                  <a:srgbClr val="000000"/>
                </a:solidFill>
              </a:rPr>
              <a:t>Canvas App</a:t>
            </a:r>
            <a:endParaRPr lang="en-US" sz="2000" dirty="0">
              <a:solidFill>
                <a:srgbClr val="000000"/>
              </a:solidFill>
              <a:cs typeface="Segoe UI Light"/>
            </a:endParaRPr>
          </a:p>
        </p:txBody>
      </p:sp>
      <p:sp>
        <p:nvSpPr>
          <p:cNvPr id="20" name="Title 1">
            <a:extLst>
              <a:ext uri="{FF2B5EF4-FFF2-40B4-BE49-F238E27FC236}">
                <a16:creationId xmlns:a16="http://schemas.microsoft.com/office/drawing/2014/main" id="{F39CC5EC-C694-47C3-8935-369A105FF5C7}"/>
              </a:ext>
            </a:extLst>
          </p:cNvPr>
          <p:cNvSpPr txBox="1">
            <a:spLocks/>
          </p:cNvSpPr>
          <p:nvPr/>
        </p:nvSpPr>
        <p:spPr>
          <a:xfrm>
            <a:off x="5199892" y="3831941"/>
            <a:ext cx="1748133" cy="900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dirty="0">
                <a:solidFill>
                  <a:srgbClr val="000000"/>
                </a:solidFill>
              </a:rPr>
              <a:t>Model Driven App</a:t>
            </a:r>
            <a:endParaRPr lang="en-US" sz="2000" dirty="0">
              <a:solidFill>
                <a:srgbClr val="000000"/>
              </a:solidFill>
              <a:cs typeface="Segoe UI Light"/>
            </a:endParaRPr>
          </a:p>
        </p:txBody>
      </p:sp>
      <p:sp>
        <p:nvSpPr>
          <p:cNvPr id="22" name="Title 1">
            <a:extLst>
              <a:ext uri="{FF2B5EF4-FFF2-40B4-BE49-F238E27FC236}">
                <a16:creationId xmlns:a16="http://schemas.microsoft.com/office/drawing/2014/main" id="{91BA89D2-D4E3-4681-9D40-E8F1BC871160}"/>
              </a:ext>
            </a:extLst>
          </p:cNvPr>
          <p:cNvSpPr txBox="1">
            <a:spLocks/>
          </p:cNvSpPr>
          <p:nvPr/>
        </p:nvSpPr>
        <p:spPr>
          <a:xfrm>
            <a:off x="5218180" y="5325461"/>
            <a:ext cx="1748133" cy="900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dirty="0">
                <a:solidFill>
                  <a:srgbClr val="000000"/>
                </a:solidFill>
              </a:rPr>
              <a:t>D365 App</a:t>
            </a:r>
            <a:endParaRPr lang="en-US" sz="2000" dirty="0">
              <a:solidFill>
                <a:srgbClr val="000000"/>
              </a:solidFill>
              <a:cs typeface="Segoe UI Light"/>
            </a:endParaRPr>
          </a:p>
        </p:txBody>
      </p:sp>
      <p:sp>
        <p:nvSpPr>
          <p:cNvPr id="4" name="TextBox 3">
            <a:extLst>
              <a:ext uri="{FF2B5EF4-FFF2-40B4-BE49-F238E27FC236}">
                <a16:creationId xmlns:a16="http://schemas.microsoft.com/office/drawing/2014/main" id="{D9A0BC47-B0CA-41B0-A4CF-FF7557D08A70}"/>
              </a:ext>
            </a:extLst>
          </p:cNvPr>
          <p:cNvSpPr txBox="1"/>
          <p:nvPr/>
        </p:nvSpPr>
        <p:spPr>
          <a:xfrm>
            <a:off x="1639671" y="2261467"/>
            <a:ext cx="3225795" cy="923330"/>
          </a:xfrm>
          <a:prstGeom prst="rect">
            <a:avLst/>
          </a:prstGeom>
          <a:noFill/>
        </p:spPr>
        <p:txBody>
          <a:bodyPr wrap="square" rtlCol="0">
            <a:spAutoFit/>
          </a:bodyPr>
          <a:lstStyle/>
          <a:p>
            <a:r>
              <a:rPr lang="en-US" dirty="0"/>
              <a:t>Custom Design</a:t>
            </a:r>
          </a:p>
          <a:p>
            <a:endParaRPr lang="en-US" dirty="0"/>
          </a:p>
          <a:p>
            <a:endParaRPr lang="en-US" dirty="0"/>
          </a:p>
        </p:txBody>
      </p:sp>
      <p:sp>
        <p:nvSpPr>
          <p:cNvPr id="5" name="TextBox 4">
            <a:extLst>
              <a:ext uri="{FF2B5EF4-FFF2-40B4-BE49-F238E27FC236}">
                <a16:creationId xmlns:a16="http://schemas.microsoft.com/office/drawing/2014/main" id="{3B792CDB-5443-446A-ABE6-360CB42D65FC}"/>
              </a:ext>
            </a:extLst>
          </p:cNvPr>
          <p:cNvSpPr txBox="1"/>
          <p:nvPr/>
        </p:nvSpPr>
        <p:spPr>
          <a:xfrm>
            <a:off x="1359926" y="5312465"/>
            <a:ext cx="3620956" cy="646331"/>
          </a:xfrm>
          <a:prstGeom prst="rect">
            <a:avLst/>
          </a:prstGeom>
          <a:noFill/>
        </p:spPr>
        <p:txBody>
          <a:bodyPr wrap="square" rtlCol="0">
            <a:spAutoFit/>
          </a:bodyPr>
          <a:lstStyle/>
          <a:p>
            <a:r>
              <a:rPr lang="en-US" dirty="0"/>
              <a:t>Business Processes such as Sales, Customer Service, or Marketing</a:t>
            </a:r>
          </a:p>
        </p:txBody>
      </p:sp>
      <p:sp>
        <p:nvSpPr>
          <p:cNvPr id="7" name="TextBox 6">
            <a:extLst>
              <a:ext uri="{FF2B5EF4-FFF2-40B4-BE49-F238E27FC236}">
                <a16:creationId xmlns:a16="http://schemas.microsoft.com/office/drawing/2014/main" id="{334EF6D3-24C9-4745-8E8F-EADDF7B8BF54}"/>
              </a:ext>
            </a:extLst>
          </p:cNvPr>
          <p:cNvSpPr txBox="1"/>
          <p:nvPr/>
        </p:nvSpPr>
        <p:spPr>
          <a:xfrm>
            <a:off x="1583376" y="4031053"/>
            <a:ext cx="3225795" cy="646331"/>
          </a:xfrm>
          <a:prstGeom prst="rect">
            <a:avLst/>
          </a:prstGeom>
          <a:noFill/>
        </p:spPr>
        <p:txBody>
          <a:bodyPr wrap="square" rtlCol="0">
            <a:spAutoFit/>
          </a:bodyPr>
          <a:lstStyle/>
          <a:p>
            <a:r>
              <a:rPr lang="en-US" dirty="0"/>
              <a:t>More data controlled</a:t>
            </a:r>
          </a:p>
          <a:p>
            <a:endParaRPr lang="en-US" dirty="0"/>
          </a:p>
        </p:txBody>
      </p:sp>
      <p:sp>
        <p:nvSpPr>
          <p:cNvPr id="8" name="TextBox 7">
            <a:extLst>
              <a:ext uri="{FF2B5EF4-FFF2-40B4-BE49-F238E27FC236}">
                <a16:creationId xmlns:a16="http://schemas.microsoft.com/office/drawing/2014/main" id="{3FF440B4-657B-43ED-B5A6-82FD0F8489CF}"/>
              </a:ext>
            </a:extLst>
          </p:cNvPr>
          <p:cNvSpPr txBox="1"/>
          <p:nvPr/>
        </p:nvSpPr>
        <p:spPr>
          <a:xfrm>
            <a:off x="7533436" y="1951672"/>
            <a:ext cx="3225795" cy="923330"/>
          </a:xfrm>
          <a:prstGeom prst="rect">
            <a:avLst/>
          </a:prstGeom>
          <a:noFill/>
        </p:spPr>
        <p:txBody>
          <a:bodyPr wrap="square" rtlCol="0">
            <a:spAutoFit/>
          </a:bodyPr>
          <a:lstStyle/>
          <a:p>
            <a:r>
              <a:rPr lang="en-US" dirty="0"/>
              <a:t>You need users to submit PTO requests through an app displayed in Teams</a:t>
            </a:r>
          </a:p>
        </p:txBody>
      </p:sp>
      <p:sp>
        <p:nvSpPr>
          <p:cNvPr id="9" name="TextBox 8">
            <a:extLst>
              <a:ext uri="{FF2B5EF4-FFF2-40B4-BE49-F238E27FC236}">
                <a16:creationId xmlns:a16="http://schemas.microsoft.com/office/drawing/2014/main" id="{E3E85165-FAD7-4DE0-B533-F1747D9B3A9E}"/>
              </a:ext>
            </a:extLst>
          </p:cNvPr>
          <p:cNvSpPr txBox="1"/>
          <p:nvPr/>
        </p:nvSpPr>
        <p:spPr>
          <a:xfrm>
            <a:off x="7581339" y="3634489"/>
            <a:ext cx="3225795" cy="923330"/>
          </a:xfrm>
          <a:prstGeom prst="rect">
            <a:avLst/>
          </a:prstGeom>
          <a:noFill/>
        </p:spPr>
        <p:txBody>
          <a:bodyPr wrap="square" rtlCol="0">
            <a:spAutoFit/>
          </a:bodyPr>
          <a:lstStyle/>
          <a:p>
            <a:r>
              <a:rPr lang="en-US" dirty="0"/>
              <a:t>Your administrative HR team will review the PTO requests and approve or deny them</a:t>
            </a:r>
          </a:p>
        </p:txBody>
      </p:sp>
      <p:sp>
        <p:nvSpPr>
          <p:cNvPr id="10" name="TextBox 9">
            <a:extLst>
              <a:ext uri="{FF2B5EF4-FFF2-40B4-BE49-F238E27FC236}">
                <a16:creationId xmlns:a16="http://schemas.microsoft.com/office/drawing/2014/main" id="{CD4838BB-BA9C-46F0-BFBD-FE8519A60A29}"/>
              </a:ext>
            </a:extLst>
          </p:cNvPr>
          <p:cNvSpPr txBox="1"/>
          <p:nvPr/>
        </p:nvSpPr>
        <p:spPr>
          <a:xfrm>
            <a:off x="7581338" y="5312465"/>
            <a:ext cx="3225795" cy="1200329"/>
          </a:xfrm>
          <a:prstGeom prst="rect">
            <a:avLst/>
          </a:prstGeom>
          <a:noFill/>
        </p:spPr>
        <p:txBody>
          <a:bodyPr wrap="square" rtlCol="0">
            <a:spAutoFit/>
          </a:bodyPr>
          <a:lstStyle/>
          <a:p>
            <a:r>
              <a:rPr lang="en-US" dirty="0"/>
              <a:t>Your Marketing team needs to create segments and design beautiful email templates to market for events</a:t>
            </a:r>
          </a:p>
        </p:txBody>
      </p:sp>
    </p:spTree>
    <p:extLst>
      <p:ext uri="{BB962C8B-B14F-4D97-AF65-F5344CB8AC3E}">
        <p14:creationId xmlns:p14="http://schemas.microsoft.com/office/powerpoint/2010/main" val="271316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4617-CC8E-470B-8229-C7EADB7A9DC5}"/>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70404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051F37B-0B6C-4DF6-A8F8-D23908780F5E}"/>
              </a:ext>
            </a:extLst>
          </p:cNvPr>
          <p:cNvSpPr>
            <a:spLocks noGrp="1"/>
          </p:cNvSpPr>
          <p:nvPr>
            <p:ph idx="1"/>
          </p:nvPr>
        </p:nvSpPr>
        <p:spPr/>
        <p:txBody>
          <a:bodyPr/>
          <a:lstStyle/>
          <a:p>
            <a:pPr marL="457200" indent="-457200">
              <a:buFont typeface="Wingdings" panose="05000000000000000000" pitchFamily="2" charset="2"/>
              <a:buChar char="q"/>
            </a:pPr>
            <a:r>
              <a:rPr lang="en-US" b="1" i="1" dirty="0"/>
              <a:t>Can you create a Canvas App and explain why you would use it vs. a Model Driven App? </a:t>
            </a:r>
          </a:p>
          <a:p>
            <a:pPr marL="457200" indent="-457200">
              <a:buFont typeface="Wingdings" panose="05000000000000000000" pitchFamily="2" charset="2"/>
              <a:buChar char="q"/>
            </a:pPr>
            <a:r>
              <a:rPr lang="en-US" b="1" i="1" dirty="0"/>
              <a:t>What is the difference between a tenant and an environment? Which can have multiple of which? </a:t>
            </a:r>
          </a:p>
          <a:p>
            <a:pPr marL="457200" indent="-457200">
              <a:buFont typeface="Wingdings" panose="05000000000000000000" pitchFamily="2" charset="2"/>
              <a:buChar char="q"/>
            </a:pPr>
            <a:r>
              <a:rPr lang="en-US" b="1" i="1" dirty="0"/>
              <a:t>Can you navigate to the account entity and locate the primary field?</a:t>
            </a:r>
          </a:p>
          <a:p>
            <a:pPr marL="457200" indent="-457200">
              <a:buFont typeface="Wingdings" panose="05000000000000000000" pitchFamily="2" charset="2"/>
              <a:buChar char="q"/>
            </a:pPr>
            <a:endParaRPr lang="en-US" b="1" i="1" dirty="0"/>
          </a:p>
          <a:p>
            <a:endParaRPr lang="en-US" b="1" i="1" dirty="0"/>
          </a:p>
        </p:txBody>
      </p:sp>
      <p:sp>
        <p:nvSpPr>
          <p:cNvPr id="3" name="Title 2">
            <a:extLst>
              <a:ext uri="{FF2B5EF4-FFF2-40B4-BE49-F238E27FC236}">
                <a16:creationId xmlns:a16="http://schemas.microsoft.com/office/drawing/2014/main" id="{EE636B91-CDFB-4301-950E-1E37C95B0A41}"/>
              </a:ext>
            </a:extLst>
          </p:cNvPr>
          <p:cNvSpPr>
            <a:spLocks noGrp="1"/>
          </p:cNvSpPr>
          <p:nvPr>
            <p:ph type="title"/>
          </p:nvPr>
        </p:nvSpPr>
        <p:spPr/>
        <p:txBody>
          <a:bodyPr/>
          <a:lstStyle/>
          <a:p>
            <a:r>
              <a:rPr lang="en-US" dirty="0"/>
              <a:t>Discussion Point</a:t>
            </a:r>
          </a:p>
        </p:txBody>
      </p:sp>
    </p:spTree>
    <p:extLst>
      <p:ext uri="{BB962C8B-B14F-4D97-AF65-F5344CB8AC3E}">
        <p14:creationId xmlns:p14="http://schemas.microsoft.com/office/powerpoint/2010/main" val="76886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04F1B-B921-488C-8411-5A3AC10CA06C}"/>
              </a:ext>
            </a:extLst>
          </p:cNvPr>
          <p:cNvPicPr>
            <a:picLocks noChangeAspect="1"/>
          </p:cNvPicPr>
          <p:nvPr/>
        </p:nvPicPr>
        <p:blipFill>
          <a:blip r:embed="rId4"/>
          <a:stretch>
            <a:fillRect/>
          </a:stretch>
        </p:blipFill>
        <p:spPr>
          <a:xfrm>
            <a:off x="0" y="365125"/>
            <a:ext cx="12192000" cy="1322832"/>
          </a:xfrm>
          <a:prstGeom prst="rect">
            <a:avLst/>
          </a:prstGeom>
        </p:spPr>
      </p:pic>
      <p:sp>
        <p:nvSpPr>
          <p:cNvPr id="3" name="Title 2"/>
          <p:cNvSpPr>
            <a:spLocks noGrp="1"/>
          </p:cNvSpPr>
          <p:nvPr>
            <p:ph type="title"/>
          </p:nvPr>
        </p:nvSpPr>
        <p:spPr/>
        <p:txBody>
          <a:bodyPr/>
          <a:lstStyle/>
          <a:p>
            <a:r>
              <a:rPr lang="en-GB" dirty="0">
                <a:solidFill>
                  <a:schemeClr val="bg1"/>
                </a:solidFill>
              </a:rPr>
              <a:t>Whiteboard Design Session</a:t>
            </a:r>
          </a:p>
        </p:txBody>
      </p:sp>
      <p:pic>
        <p:nvPicPr>
          <p:cNvPr id="6" name="Picture 5">
            <a:extLst>
              <a:ext uri="{FF2B5EF4-FFF2-40B4-BE49-F238E27FC236}">
                <a16:creationId xmlns:a16="http://schemas.microsoft.com/office/drawing/2014/main" id="{EB364ACA-B723-442D-B76F-9DE9CA1308B0}"/>
              </a:ext>
            </a:extLst>
          </p:cNvPr>
          <p:cNvPicPr/>
          <p:nvPr/>
        </p:nvPicPr>
        <p:blipFill>
          <a:blip r:embed="rId5">
            <a:extLst>
              <a:ext uri="{28A0092B-C50C-407E-A947-70E740481C1C}">
                <a14:useLocalDpi xmlns:a14="http://schemas.microsoft.com/office/drawing/2010/main" val="0"/>
              </a:ext>
            </a:extLst>
          </a:blip>
          <a:stretch>
            <a:fillRect/>
          </a:stretch>
        </p:blipFill>
        <p:spPr>
          <a:xfrm>
            <a:off x="8959441" y="2891506"/>
            <a:ext cx="2586236" cy="2506759"/>
          </a:xfrm>
          <a:prstGeom prst="rect">
            <a:avLst/>
          </a:prstGeom>
        </p:spPr>
      </p:pic>
    </p:spTree>
    <p:custDataLst>
      <p:tags r:id="rId1"/>
    </p:custDataLst>
    <p:extLst>
      <p:ext uri="{BB962C8B-B14F-4D97-AF65-F5344CB8AC3E}">
        <p14:creationId xmlns:p14="http://schemas.microsoft.com/office/powerpoint/2010/main" val="312860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4991-E84A-422A-9DB2-191A53CFC8E1}"/>
              </a:ext>
            </a:extLst>
          </p:cNvPr>
          <p:cNvSpPr>
            <a:spLocks noGrp="1"/>
          </p:cNvSpPr>
          <p:nvPr>
            <p:ph type="body" sz="quarter" idx="15"/>
          </p:nvPr>
        </p:nvSpPr>
        <p:spPr/>
        <p:txBody>
          <a:bodyPr/>
          <a:lstStyle/>
          <a:p>
            <a:r>
              <a:rPr lang="en-US" sz="4000" dirty="0"/>
              <a:t>Long Break</a:t>
            </a:r>
          </a:p>
        </p:txBody>
      </p:sp>
      <p:sp>
        <p:nvSpPr>
          <p:cNvPr id="3" name="Text Placeholder 2">
            <a:extLst>
              <a:ext uri="{FF2B5EF4-FFF2-40B4-BE49-F238E27FC236}">
                <a16:creationId xmlns:a16="http://schemas.microsoft.com/office/drawing/2014/main" id="{03FE006B-6A8B-4031-8FAE-404CE4C87D18}"/>
              </a:ext>
            </a:extLst>
          </p:cNvPr>
          <p:cNvSpPr>
            <a:spLocks noGrp="1"/>
          </p:cNvSpPr>
          <p:nvPr>
            <p:ph type="body" sz="quarter" idx="16"/>
          </p:nvPr>
        </p:nvSpPr>
        <p:spPr>
          <a:xfrm>
            <a:off x="537421" y="3263176"/>
            <a:ext cx="5635578" cy="734320"/>
          </a:xfrm>
        </p:spPr>
        <p:txBody>
          <a:bodyPr/>
          <a:lstStyle/>
          <a:p>
            <a:r>
              <a:rPr lang="en-US" sz="2100" dirty="0"/>
              <a:t>Please return to the session by 12:00pm PT</a:t>
            </a:r>
          </a:p>
        </p:txBody>
      </p:sp>
    </p:spTree>
    <p:extLst>
      <p:ext uri="{BB962C8B-B14F-4D97-AF65-F5344CB8AC3E}">
        <p14:creationId xmlns:p14="http://schemas.microsoft.com/office/powerpoint/2010/main" val="41108111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568B79-8B6B-400C-BE47-CE8CC599B933}"/>
              </a:ext>
            </a:extLst>
          </p:cNvPr>
          <p:cNvSpPr/>
          <p:nvPr/>
        </p:nvSpPr>
        <p:spPr>
          <a:xfrm>
            <a:off x="0" y="0"/>
            <a:ext cx="627467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939180A0-F839-4230-94FC-CBCB185436B9}"/>
              </a:ext>
            </a:extLst>
          </p:cNvPr>
          <p:cNvSpPr>
            <a:spLocks noGrp="1"/>
          </p:cNvSpPr>
          <p:nvPr>
            <p:ph type="title"/>
          </p:nvPr>
        </p:nvSpPr>
        <p:spPr/>
        <p:txBody>
          <a:bodyPr/>
          <a:lstStyle/>
          <a:p>
            <a:r>
              <a:rPr lang="en-US" dirty="0">
                <a:solidFill>
                  <a:schemeClr val="bg1"/>
                </a:solidFill>
              </a:rPr>
              <a:t>Team Challenge</a:t>
            </a:r>
          </a:p>
        </p:txBody>
      </p:sp>
      <p:sp>
        <p:nvSpPr>
          <p:cNvPr id="2" name="Text Placeholder 1">
            <a:extLst>
              <a:ext uri="{FF2B5EF4-FFF2-40B4-BE49-F238E27FC236}">
                <a16:creationId xmlns:a16="http://schemas.microsoft.com/office/drawing/2014/main" id="{9B13F76E-EBFF-405E-89F5-6CBCB5CB2D6D}"/>
              </a:ext>
            </a:extLst>
          </p:cNvPr>
          <p:cNvSpPr>
            <a:spLocks noGrp="1"/>
          </p:cNvSpPr>
          <p:nvPr>
            <p:ph type="body" sz="quarter" idx="4294967295"/>
          </p:nvPr>
        </p:nvSpPr>
        <p:spPr>
          <a:xfrm>
            <a:off x="231227" y="2055813"/>
            <a:ext cx="5373688" cy="3178120"/>
          </a:xfrm>
        </p:spPr>
        <p:txBody>
          <a:bodyPr>
            <a:normAutofit fontScale="92500" lnSpcReduction="10000"/>
          </a:bodyPr>
          <a:lstStyle/>
          <a:p>
            <a:pPr marL="0" indent="0">
              <a:spcBef>
                <a:spcPct val="0"/>
              </a:spcBef>
              <a:buNone/>
            </a:pPr>
            <a:r>
              <a:rPr lang="en-US" sz="4400" dirty="0">
                <a:solidFill>
                  <a:schemeClr val="bg1"/>
                </a:solidFill>
                <a:latin typeface="+mj-lt"/>
                <a:ea typeface="+mj-ea"/>
                <a:cs typeface="+mj-cs"/>
              </a:rPr>
              <a:t>Delivering a collaborative Microsoft 365 environment that includes power platform and D365 integrations.</a:t>
            </a:r>
          </a:p>
        </p:txBody>
      </p:sp>
    </p:spTree>
    <p:extLst>
      <p:ext uri="{BB962C8B-B14F-4D97-AF65-F5344CB8AC3E}">
        <p14:creationId xmlns:p14="http://schemas.microsoft.com/office/powerpoint/2010/main" val="106389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A83-0892-43ED-8000-C583D26A407E}"/>
              </a:ext>
            </a:extLst>
          </p:cNvPr>
          <p:cNvSpPr>
            <a:spLocks noGrp="1"/>
          </p:cNvSpPr>
          <p:nvPr>
            <p:ph type="title"/>
          </p:nvPr>
        </p:nvSpPr>
        <p:spPr/>
        <p:txBody>
          <a:bodyPr/>
          <a:lstStyle/>
          <a:p>
            <a:r>
              <a:rPr lang="en-US" dirty="0"/>
              <a:t>Office Hours</a:t>
            </a:r>
          </a:p>
        </p:txBody>
      </p:sp>
    </p:spTree>
    <p:extLst>
      <p:ext uri="{BB962C8B-B14F-4D97-AF65-F5344CB8AC3E}">
        <p14:creationId xmlns:p14="http://schemas.microsoft.com/office/powerpoint/2010/main" val="289220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81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85CD17-02AB-4964-ABA6-5BD8D35CB933}"/>
              </a:ext>
            </a:extLst>
          </p:cNvPr>
          <p:cNvPicPr>
            <a:picLocks noChangeAspect="1"/>
          </p:cNvPicPr>
          <p:nvPr/>
        </p:nvPicPr>
        <p:blipFill>
          <a:blip r:embed="rId3"/>
          <a:stretch>
            <a:fillRect/>
          </a:stretch>
        </p:blipFill>
        <p:spPr>
          <a:xfrm>
            <a:off x="1588" y="367856"/>
            <a:ext cx="12192000" cy="1322832"/>
          </a:xfrm>
          <a:prstGeom prst="rect">
            <a:avLst/>
          </a:prstGeom>
        </p:spPr>
      </p:pic>
      <p:sp>
        <p:nvSpPr>
          <p:cNvPr id="7" name="Title 1">
            <a:extLst>
              <a:ext uri="{FF2B5EF4-FFF2-40B4-BE49-F238E27FC236}">
                <a16:creationId xmlns:a16="http://schemas.microsoft.com/office/drawing/2014/main" id="{24D8A2AF-652A-4A27-A75D-5A2C7C01B296}"/>
              </a:ext>
            </a:extLst>
          </p:cNvPr>
          <p:cNvSpPr txBox="1">
            <a:spLocks/>
          </p:cNvSpPr>
          <p:nvPr/>
        </p:nvSpPr>
        <p:spPr>
          <a:xfrm>
            <a:off x="839788" y="3664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solidFill>
                  <a:schemeClr val="bg1"/>
                </a:solidFill>
              </a:rPr>
              <a:t>Daily Rundown</a:t>
            </a:r>
          </a:p>
        </p:txBody>
      </p:sp>
      <p:graphicFrame>
        <p:nvGraphicFramePr>
          <p:cNvPr id="5" name="Content Placeholder 4">
            <a:extLst>
              <a:ext uri="{FF2B5EF4-FFF2-40B4-BE49-F238E27FC236}">
                <a16:creationId xmlns:a16="http://schemas.microsoft.com/office/drawing/2014/main" id="{82E4C931-071C-4B8E-BE3B-103DB7CE59A9}"/>
              </a:ext>
            </a:extLst>
          </p:cNvPr>
          <p:cNvGraphicFramePr>
            <a:graphicFrameLocks noGrp="1"/>
          </p:cNvGraphicFramePr>
          <p:nvPr>
            <p:ph sz="half" idx="2"/>
            <p:extLst>
              <p:ext uri="{D42A27DB-BD31-4B8C-83A1-F6EECF244321}">
                <p14:modId xmlns:p14="http://schemas.microsoft.com/office/powerpoint/2010/main" val="196847398"/>
              </p:ext>
            </p:extLst>
          </p:nvPr>
        </p:nvGraphicFramePr>
        <p:xfrm>
          <a:off x="341524" y="1877974"/>
          <a:ext cx="11511809" cy="4788355"/>
        </p:xfrm>
        <a:graphic>
          <a:graphicData uri="http://schemas.openxmlformats.org/drawingml/2006/table">
            <a:tbl>
              <a:tblPr firstRow="1" bandRow="1">
                <a:tableStyleId>{5C22544A-7EE6-4342-B048-85BDC9FD1C3A}</a:tableStyleId>
              </a:tblPr>
              <a:tblGrid>
                <a:gridCol w="2410733">
                  <a:extLst>
                    <a:ext uri="{9D8B030D-6E8A-4147-A177-3AD203B41FA5}">
                      <a16:colId xmlns:a16="http://schemas.microsoft.com/office/drawing/2014/main" val="1533429931"/>
                    </a:ext>
                  </a:extLst>
                </a:gridCol>
                <a:gridCol w="4522892">
                  <a:extLst>
                    <a:ext uri="{9D8B030D-6E8A-4147-A177-3AD203B41FA5}">
                      <a16:colId xmlns:a16="http://schemas.microsoft.com/office/drawing/2014/main" val="1780966770"/>
                    </a:ext>
                  </a:extLst>
                </a:gridCol>
                <a:gridCol w="4578184">
                  <a:extLst>
                    <a:ext uri="{9D8B030D-6E8A-4147-A177-3AD203B41FA5}">
                      <a16:colId xmlns:a16="http://schemas.microsoft.com/office/drawing/2014/main" val="4131387068"/>
                    </a:ext>
                  </a:extLst>
                </a:gridCol>
              </a:tblGrid>
              <a:tr h="768695">
                <a:tc>
                  <a:txBody>
                    <a:bodyPr/>
                    <a:lstStyle/>
                    <a:p>
                      <a:pPr algn="ctr"/>
                      <a:r>
                        <a:rPr lang="en-US" sz="2800" dirty="0"/>
                        <a:t>Timeframe</a:t>
                      </a:r>
                    </a:p>
                  </a:txBody>
                  <a:tcPr anchor="ctr"/>
                </a:tc>
                <a:tc>
                  <a:txBody>
                    <a:bodyPr/>
                    <a:lstStyle/>
                    <a:p>
                      <a:pPr algn="ctr"/>
                      <a:r>
                        <a:rPr lang="en-US" sz="2800" dirty="0"/>
                        <a:t>Activity</a:t>
                      </a:r>
                    </a:p>
                  </a:txBody>
                  <a:tcPr anchor="ctr"/>
                </a:tc>
                <a:tc>
                  <a:txBody>
                    <a:bodyPr/>
                    <a:lstStyle/>
                    <a:p>
                      <a:pPr algn="ctr"/>
                      <a:r>
                        <a:rPr lang="en-US" sz="2800" dirty="0"/>
                        <a:t>Engagement</a:t>
                      </a:r>
                    </a:p>
                  </a:txBody>
                  <a:tcPr anchor="ctr"/>
                </a:tc>
                <a:extLst>
                  <a:ext uri="{0D108BD9-81ED-4DB2-BD59-A6C34878D82A}">
                    <a16:rowId xmlns:a16="http://schemas.microsoft.com/office/drawing/2014/main" val="1220569528"/>
                  </a:ext>
                </a:extLst>
              </a:tr>
              <a:tr h="768695">
                <a:tc>
                  <a:txBody>
                    <a:bodyPr/>
                    <a:lstStyle/>
                    <a:p>
                      <a:pPr algn="ctr"/>
                      <a:r>
                        <a:rPr lang="en-US" sz="2800" dirty="0"/>
                        <a:t>8:00 – 9:00</a:t>
                      </a:r>
                    </a:p>
                  </a:txBody>
                  <a:tcPr anchor="ctr"/>
                </a:tc>
                <a:tc>
                  <a:txBody>
                    <a:bodyPr/>
                    <a:lstStyle/>
                    <a:p>
                      <a:pPr algn="ctr"/>
                      <a:r>
                        <a:rPr lang="en-US" sz="2800" dirty="0"/>
                        <a:t>Platform Fundamentals</a:t>
                      </a:r>
                    </a:p>
                  </a:txBody>
                  <a:tcPr anchor="ctr"/>
                </a:tc>
                <a:tc>
                  <a:txBody>
                    <a:bodyPr/>
                    <a:lstStyle/>
                    <a:p>
                      <a:pPr algn="l"/>
                      <a:r>
                        <a:rPr lang="en-US" sz="2800" dirty="0"/>
                        <a:t> Interactive Discussion</a:t>
                      </a:r>
                    </a:p>
                  </a:txBody>
                  <a:tcPr anchor="ctr"/>
                </a:tc>
                <a:extLst>
                  <a:ext uri="{0D108BD9-81ED-4DB2-BD59-A6C34878D82A}">
                    <a16:rowId xmlns:a16="http://schemas.microsoft.com/office/drawing/2014/main" val="3200562242"/>
                  </a:ext>
                </a:extLst>
              </a:tr>
              <a:tr h="768695">
                <a:tc>
                  <a:txBody>
                    <a:bodyPr/>
                    <a:lstStyle/>
                    <a:p>
                      <a:pPr algn="ctr"/>
                      <a:r>
                        <a:rPr lang="en-US" sz="2800" dirty="0"/>
                        <a:t>9:00 – 11:00</a:t>
                      </a:r>
                    </a:p>
                  </a:txBody>
                  <a:tcPr anchor="ctr"/>
                </a:tc>
                <a:tc gridSpan="2">
                  <a:txBody>
                    <a:bodyPr/>
                    <a:lstStyle/>
                    <a:p>
                      <a:pPr algn="ctr"/>
                      <a:r>
                        <a:rPr lang="en-US" sz="2800" dirty="0"/>
                        <a:t>Whiteboard Design Session</a:t>
                      </a:r>
                    </a:p>
                  </a:txBody>
                  <a:tcPr anchor="ctr"/>
                </a:tc>
                <a:tc hMerge="1">
                  <a:txBody>
                    <a:bodyPr/>
                    <a:lstStyle/>
                    <a:p>
                      <a:endParaRPr lang="en-US"/>
                    </a:p>
                  </a:txBody>
                  <a:tcPr/>
                </a:tc>
                <a:extLst>
                  <a:ext uri="{0D108BD9-81ED-4DB2-BD59-A6C34878D82A}">
                    <a16:rowId xmlns:a16="http://schemas.microsoft.com/office/drawing/2014/main" val="889005815"/>
                  </a:ext>
                </a:extLst>
              </a:tr>
              <a:tr h="768695">
                <a:tc>
                  <a:txBody>
                    <a:bodyPr/>
                    <a:lstStyle/>
                    <a:p>
                      <a:pPr algn="ctr"/>
                      <a:r>
                        <a:rPr lang="en-US" sz="2800" dirty="0"/>
                        <a:t>11:00 – 12:00</a:t>
                      </a:r>
                    </a:p>
                  </a:txBody>
                  <a:tcPr anchor="ctr"/>
                </a:tc>
                <a:tc gridSpan="2">
                  <a:txBody>
                    <a:bodyPr/>
                    <a:lstStyle/>
                    <a:p>
                      <a:pPr algn="ctr"/>
                      <a:r>
                        <a:rPr lang="en-US" sz="2800" dirty="0"/>
                        <a:t>Long Break</a:t>
                      </a:r>
                    </a:p>
                  </a:txBody>
                  <a:tcPr anchor="ctr"/>
                </a:tc>
                <a:tc hMerge="1">
                  <a:txBody>
                    <a:bodyPr/>
                    <a:lstStyle/>
                    <a:p>
                      <a:pPr algn="l"/>
                      <a:endParaRPr lang="en-US" sz="2800" dirty="0"/>
                    </a:p>
                  </a:txBody>
                  <a:tcPr/>
                </a:tc>
                <a:extLst>
                  <a:ext uri="{0D108BD9-81ED-4DB2-BD59-A6C34878D82A}">
                    <a16:rowId xmlns:a16="http://schemas.microsoft.com/office/drawing/2014/main" val="1275233175"/>
                  </a:ext>
                </a:extLst>
              </a:tr>
              <a:tr h="768695">
                <a:tc>
                  <a:txBody>
                    <a:bodyPr/>
                    <a:lstStyle/>
                    <a:p>
                      <a:pPr algn="ctr"/>
                      <a:r>
                        <a:rPr lang="en-US" sz="2800" dirty="0"/>
                        <a:t>12:00 – 2:00</a:t>
                      </a:r>
                    </a:p>
                  </a:txBody>
                  <a:tcPr anchor="ctr"/>
                </a:tc>
                <a:tc>
                  <a:txBody>
                    <a:bodyPr/>
                    <a:lstStyle/>
                    <a:p>
                      <a:pPr algn="ctr"/>
                      <a:r>
                        <a:rPr lang="en-US" sz="2800" dirty="0"/>
                        <a:t>Team Challenge</a:t>
                      </a:r>
                    </a:p>
                  </a:txBody>
                  <a:tcPr anchor="ctr"/>
                </a:tc>
                <a:tc>
                  <a:txBody>
                    <a:bodyPr/>
                    <a:lstStyle/>
                    <a:p>
                      <a:pPr algn="l"/>
                      <a:r>
                        <a:rPr lang="en-US" sz="2800" dirty="0"/>
                        <a:t>Hands On: Group Work + Presentation</a:t>
                      </a:r>
                    </a:p>
                  </a:txBody>
                  <a:tcPr anchor="ctr"/>
                </a:tc>
                <a:extLst>
                  <a:ext uri="{0D108BD9-81ED-4DB2-BD59-A6C34878D82A}">
                    <a16:rowId xmlns:a16="http://schemas.microsoft.com/office/drawing/2014/main" val="451108829"/>
                  </a:ext>
                </a:extLst>
              </a:tr>
              <a:tr h="768695">
                <a:tc>
                  <a:txBody>
                    <a:bodyPr/>
                    <a:lstStyle/>
                    <a:p>
                      <a:pPr algn="ctr"/>
                      <a:r>
                        <a:rPr lang="en-US" sz="2800" dirty="0"/>
                        <a:t>2:00 – 2:15</a:t>
                      </a:r>
                    </a:p>
                  </a:txBody>
                  <a:tcPr anchor="ctr"/>
                </a:tc>
                <a:tc gridSpan="2">
                  <a:txBody>
                    <a:bodyPr/>
                    <a:lstStyle/>
                    <a:p>
                      <a:pPr algn="ctr"/>
                      <a:r>
                        <a:rPr lang="en-US" sz="2800" dirty="0"/>
                        <a:t>Wrap Up (Office Hours)</a:t>
                      </a:r>
                    </a:p>
                  </a:txBody>
                  <a:tcPr anchor="ctr"/>
                </a:tc>
                <a:tc hMerge="1">
                  <a:txBody>
                    <a:bodyPr/>
                    <a:lstStyle/>
                    <a:p>
                      <a:pPr algn="l"/>
                      <a:endParaRPr lang="en-US" sz="2800" dirty="0"/>
                    </a:p>
                  </a:txBody>
                  <a:tcPr/>
                </a:tc>
                <a:extLst>
                  <a:ext uri="{0D108BD9-81ED-4DB2-BD59-A6C34878D82A}">
                    <a16:rowId xmlns:a16="http://schemas.microsoft.com/office/drawing/2014/main" val="2124930493"/>
                  </a:ext>
                </a:extLst>
              </a:tr>
            </a:tbl>
          </a:graphicData>
        </a:graphic>
      </p:graphicFrame>
    </p:spTree>
    <p:extLst>
      <p:ext uri="{BB962C8B-B14F-4D97-AF65-F5344CB8AC3E}">
        <p14:creationId xmlns:p14="http://schemas.microsoft.com/office/powerpoint/2010/main" val="280444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C26-7BDB-4E4C-9EAF-CBE549B2E72C}"/>
              </a:ext>
            </a:extLst>
          </p:cNvPr>
          <p:cNvSpPr>
            <a:spLocks noGrp="1"/>
          </p:cNvSpPr>
          <p:nvPr>
            <p:ph type="title"/>
          </p:nvPr>
        </p:nvSpPr>
        <p:spPr>
          <a:xfrm>
            <a:off x="838200" y="2557719"/>
            <a:ext cx="10515600" cy="2337499"/>
          </a:xfrm>
        </p:spPr>
        <p:txBody>
          <a:bodyPr/>
          <a:lstStyle/>
          <a:p>
            <a:r>
              <a:rPr lang="en-GB" dirty="0"/>
              <a:t>Power Platform</a:t>
            </a:r>
            <a:endParaRPr lang="en-US" dirty="0"/>
          </a:p>
        </p:txBody>
      </p:sp>
    </p:spTree>
    <p:extLst>
      <p:ext uri="{BB962C8B-B14F-4D97-AF65-F5344CB8AC3E}">
        <p14:creationId xmlns:p14="http://schemas.microsoft.com/office/powerpoint/2010/main" val="62707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FA65-A933-4426-8B2B-F39B4BFEBE76}"/>
              </a:ext>
            </a:extLst>
          </p:cNvPr>
          <p:cNvSpPr>
            <a:spLocks noGrp="1"/>
          </p:cNvSpPr>
          <p:nvPr>
            <p:ph type="title"/>
          </p:nvPr>
        </p:nvSpPr>
        <p:spPr/>
        <p:txBody>
          <a:bodyPr/>
          <a:lstStyle/>
          <a:p>
            <a:endParaRPr lang="en-US" dirty="0"/>
          </a:p>
        </p:txBody>
      </p:sp>
      <p:pic>
        <p:nvPicPr>
          <p:cNvPr id="1026" name="Picture 2" descr="Screenshot showing overview of Power Platform.">
            <a:extLst>
              <a:ext uri="{FF2B5EF4-FFF2-40B4-BE49-F238E27FC236}">
                <a16:creationId xmlns:a16="http://schemas.microsoft.com/office/drawing/2014/main" id="{EBED9A6A-8AB4-4AEE-87BF-A6E3A12CEF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3" t="9927" r="1615" b="3811"/>
          <a:stretch/>
        </p:blipFill>
        <p:spPr bwMode="auto">
          <a:xfrm>
            <a:off x="1473200" y="1663700"/>
            <a:ext cx="9156266" cy="419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1195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3EB7-E4F8-46BF-9DFD-3FB8B11C72C5}"/>
              </a:ext>
            </a:extLst>
          </p:cNvPr>
          <p:cNvSpPr>
            <a:spLocks noGrp="1"/>
          </p:cNvSpPr>
          <p:nvPr>
            <p:ph type="title"/>
          </p:nvPr>
        </p:nvSpPr>
        <p:spPr>
          <a:xfrm>
            <a:off x="588263" y="457200"/>
            <a:ext cx="11018520" cy="1107996"/>
          </a:xfrm>
        </p:spPr>
        <p:txBody>
          <a:bodyPr/>
          <a:lstStyle/>
          <a:p>
            <a:r>
              <a:rPr lang="en-US"/>
              <a:t>Put all your data to work with </a:t>
            </a:r>
            <a:br>
              <a:rPr lang="en-US"/>
            </a:br>
            <a:r>
              <a:rPr lang="en-US"/>
              <a:t>Common Data Service</a:t>
            </a:r>
          </a:p>
        </p:txBody>
      </p:sp>
      <p:pic>
        <p:nvPicPr>
          <p:cNvPr id="22" name="Graphic 1245" descr="Logo of Common Data Service">
            <a:extLst>
              <a:ext uri="{FF2B5EF4-FFF2-40B4-BE49-F238E27FC236}">
                <a16:creationId xmlns:a16="http://schemas.microsoft.com/office/drawing/2014/main" id="{C62A4E39-1CA2-4123-9A87-F3F10519A97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959853" y="393297"/>
            <a:ext cx="642419" cy="642419"/>
          </a:xfrm>
          <a:prstGeom prst="rect">
            <a:avLst/>
          </a:prstGeom>
        </p:spPr>
      </p:pic>
      <p:pic>
        <p:nvPicPr>
          <p:cNvPr id="21" name="Picture 20" descr="Screenshot of a web page of Dynamics 365">
            <a:extLst>
              <a:ext uri="{FF2B5EF4-FFF2-40B4-BE49-F238E27FC236}">
                <a16:creationId xmlns:a16="http://schemas.microsoft.com/office/drawing/2014/main" id="{950F73C8-C87C-417C-9066-5DC2342163E8}"/>
              </a:ext>
            </a:extLst>
          </p:cNvPr>
          <p:cNvPicPr>
            <a:picLocks noChangeAspect="1"/>
          </p:cNvPicPr>
          <p:nvPr/>
        </p:nvPicPr>
        <p:blipFill rotWithShape="1">
          <a:blip r:embed="rId5"/>
          <a:srcRect l="-1555" t="-2364" r="-1559" b="-1945"/>
          <a:stretch/>
        </p:blipFill>
        <p:spPr>
          <a:xfrm>
            <a:off x="5987284" y="2181549"/>
            <a:ext cx="5550999" cy="3593832"/>
          </a:xfrm>
          <a:prstGeom prst="rect">
            <a:avLst/>
          </a:prstGeom>
          <a:noFill/>
          <a:ln w="19050">
            <a:noFill/>
          </a:ln>
        </p:spPr>
      </p:pic>
      <p:sp>
        <p:nvSpPr>
          <p:cNvPr id="5" name="Rectangle 4">
            <a:extLst>
              <a:ext uri="{FF2B5EF4-FFF2-40B4-BE49-F238E27FC236}">
                <a16:creationId xmlns:a16="http://schemas.microsoft.com/office/drawing/2014/main" id="{BCBEB742-9492-4941-9922-C268C15F5849}"/>
              </a:ext>
              <a:ext uri="{C183D7F6-B498-43B3-948B-1728B52AA6E4}">
                <adec:decorative xmlns:adec="http://schemas.microsoft.com/office/drawing/2017/decorative" val="1"/>
              </a:ext>
            </a:extLst>
          </p:cNvPr>
          <p:cNvSpPr/>
          <p:nvPr/>
        </p:nvSpPr>
        <p:spPr bwMode="auto">
          <a:xfrm>
            <a:off x="5924448" y="1687893"/>
            <a:ext cx="5676670" cy="4581144"/>
          </a:xfrm>
          <a:prstGeom prst="rect">
            <a:avLst/>
          </a:prstGeom>
          <a:noFill/>
          <a:ln w="19050">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06215F24-145C-4B41-9237-E772CA8E9FCB}"/>
              </a:ext>
            </a:extLst>
          </p:cNvPr>
          <p:cNvSpPr/>
          <p:nvPr/>
        </p:nvSpPr>
        <p:spPr>
          <a:xfrm>
            <a:off x="590882" y="1687892"/>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Jumpstart apps using a standardized data model with business logic, </a:t>
            </a:r>
            <a:br>
              <a:rPr lang="en-US" sz="2200">
                <a:solidFill>
                  <a:schemeClr val="tx1"/>
                </a:solidFill>
              </a:rPr>
            </a:br>
            <a:r>
              <a:rPr lang="en-US" sz="2200">
                <a:solidFill>
                  <a:schemeClr val="tx1"/>
                </a:solidFill>
              </a:rPr>
              <a:t>security, and integration built-in</a:t>
            </a:r>
          </a:p>
        </p:txBody>
      </p:sp>
      <p:sp>
        <p:nvSpPr>
          <p:cNvPr id="11" name="Rectangle 10">
            <a:extLst>
              <a:ext uri="{FF2B5EF4-FFF2-40B4-BE49-F238E27FC236}">
                <a16:creationId xmlns:a16="http://schemas.microsoft.com/office/drawing/2014/main" id="{0AD7913B-2DCF-460D-BC2B-8D1AF28F649C}"/>
              </a:ext>
            </a:extLst>
          </p:cNvPr>
          <p:cNvSpPr/>
          <p:nvPr/>
        </p:nvSpPr>
        <p:spPr>
          <a:xfrm>
            <a:off x="590882" y="3258694"/>
            <a:ext cx="5218177" cy="1439540"/>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Extend to your own needs </a:t>
            </a:r>
            <a:br>
              <a:rPr lang="en-US" sz="2200">
                <a:solidFill>
                  <a:schemeClr val="tx1"/>
                </a:solidFill>
              </a:rPr>
            </a:br>
            <a:r>
              <a:rPr lang="en-US" sz="2200">
                <a:solidFill>
                  <a:schemeClr val="tx1"/>
                </a:solidFill>
              </a:rPr>
              <a:t>and integrate across your </a:t>
            </a:r>
            <a:br>
              <a:rPr lang="en-US" sz="2200">
                <a:solidFill>
                  <a:schemeClr val="tx1"/>
                </a:solidFill>
              </a:rPr>
            </a:br>
            <a:r>
              <a:rPr lang="en-US" sz="2200">
                <a:solidFill>
                  <a:schemeClr val="tx1"/>
                </a:solidFill>
              </a:rPr>
              <a:t>apps and services </a:t>
            </a:r>
          </a:p>
        </p:txBody>
      </p:sp>
      <p:sp>
        <p:nvSpPr>
          <p:cNvPr id="13" name="Rectangle 12">
            <a:extLst>
              <a:ext uri="{FF2B5EF4-FFF2-40B4-BE49-F238E27FC236}">
                <a16:creationId xmlns:a16="http://schemas.microsoft.com/office/drawing/2014/main" id="{85420166-9C7F-4CC8-9FC9-8387A374C070}"/>
              </a:ext>
            </a:extLst>
          </p:cNvPr>
          <p:cNvSpPr/>
          <p:nvPr/>
        </p:nvSpPr>
        <p:spPr>
          <a:xfrm>
            <a:off x="590882" y="4827945"/>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Seamless Dynamics 365, Office 365, </a:t>
            </a:r>
            <a:br>
              <a:rPr lang="en-US" sz="2200">
                <a:solidFill>
                  <a:schemeClr val="tx1"/>
                </a:solidFill>
              </a:rPr>
            </a:br>
            <a:r>
              <a:rPr lang="en-US" sz="2200">
                <a:solidFill>
                  <a:schemeClr val="tx1"/>
                </a:solidFill>
              </a:rPr>
              <a:t>and Azure integration, augmented </a:t>
            </a:r>
            <a:br>
              <a:rPr lang="en-US" sz="2200">
                <a:solidFill>
                  <a:schemeClr val="tx1"/>
                </a:solidFill>
              </a:rPr>
            </a:br>
            <a:r>
              <a:rPr lang="en-US" sz="2200">
                <a:solidFill>
                  <a:schemeClr val="tx1"/>
                </a:solidFill>
              </a:rPr>
              <a:t>with data from industry partners </a:t>
            </a:r>
          </a:p>
        </p:txBody>
      </p:sp>
    </p:spTree>
    <p:extLst>
      <p:ext uri="{BB962C8B-B14F-4D97-AF65-F5344CB8AC3E}">
        <p14:creationId xmlns:p14="http://schemas.microsoft.com/office/powerpoint/2010/main" val="74940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2BD2-8EC5-4A83-9160-5D1B61879387}"/>
              </a:ext>
            </a:extLst>
          </p:cNvPr>
          <p:cNvSpPr>
            <a:spLocks noGrp="1"/>
          </p:cNvSpPr>
          <p:nvPr>
            <p:ph type="title"/>
          </p:nvPr>
        </p:nvSpPr>
        <p:spPr/>
        <p:txBody>
          <a:bodyPr/>
          <a:lstStyle/>
          <a:p>
            <a:r>
              <a:rPr lang="en-US"/>
              <a:t>Data connectors</a:t>
            </a:r>
          </a:p>
        </p:txBody>
      </p:sp>
      <p:sp>
        <p:nvSpPr>
          <p:cNvPr id="3" name="plug" title="Icon of a power plug showing an A to B connection">
            <a:extLst>
              <a:ext uri="{FF2B5EF4-FFF2-40B4-BE49-F238E27FC236}">
                <a16:creationId xmlns:a16="http://schemas.microsoft.com/office/drawing/2014/main" id="{7152B034-D6F9-42A3-9FB7-DE0C15E61BEC}"/>
              </a:ext>
            </a:extLst>
          </p:cNvPr>
          <p:cNvSpPr>
            <a:spLocks noChangeAspect="1" noEditPoints="1"/>
          </p:cNvSpPr>
          <p:nvPr/>
        </p:nvSpPr>
        <p:spPr bwMode="auto">
          <a:xfrm>
            <a:off x="10874269" y="393297"/>
            <a:ext cx="736705" cy="698311"/>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9050">
            <a:solidFill>
              <a:schemeClr val="tx1"/>
            </a:solidFill>
            <a:headEnd/>
            <a:tailEnd/>
          </a:ln>
        </p:spPr>
        <p:style>
          <a:lnRef idx="1">
            <a:schemeClr val="dk1"/>
          </a:lnRef>
          <a:fillRef idx="0">
            <a:schemeClr val="dk1"/>
          </a:fillRef>
          <a:effectRef idx="0">
            <a:schemeClr val="dk1"/>
          </a:effectRef>
          <a:fontRef idx="minor">
            <a:schemeClr val="tx1"/>
          </a:fontRef>
        </p:style>
        <p:txBody>
          <a:bodyPr vert="horz" wrap="square" lIns="91414" tIns="45706" rIns="91414" bIns="45706"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049"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 name="Rectangle 4">
            <a:extLst>
              <a:ext uri="{FF2B5EF4-FFF2-40B4-BE49-F238E27FC236}">
                <a16:creationId xmlns:a16="http://schemas.microsoft.com/office/drawing/2014/main" id="{4BBE3797-107E-47FD-B198-8005354F9A0B}"/>
              </a:ext>
            </a:extLst>
          </p:cNvPr>
          <p:cNvSpPr/>
          <p:nvPr/>
        </p:nvSpPr>
        <p:spPr>
          <a:xfrm>
            <a:off x="588263" y="1531110"/>
            <a:ext cx="4119375" cy="823207"/>
          </a:xfrm>
          <a:prstGeom prst="rect">
            <a:avLst/>
          </a:prstGeom>
          <a:no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137160" bIns="91440" numCol="1" spcCol="1270" anchor="t" anchorCtr="0">
            <a:noAutofit/>
          </a:bodyPr>
          <a:lstStyle/>
          <a:p>
            <a:pPr lvl="0" defTabSz="488950">
              <a:spcBef>
                <a:spcPct val="0"/>
              </a:spcBef>
            </a:pPr>
            <a:r>
              <a:rPr lang="en-US" sz="2800">
                <a:solidFill>
                  <a:schemeClr val="accent1"/>
                </a:solidFill>
                <a:latin typeface="+mj-lt"/>
              </a:rPr>
              <a:t>Connectors are available in multiple products:</a:t>
            </a:r>
          </a:p>
          <a:p>
            <a:pPr lvl="0" defTabSz="488950">
              <a:spcBef>
                <a:spcPts val="1200"/>
              </a:spcBef>
            </a:pPr>
            <a:r>
              <a:rPr lang="en-US" sz="2000">
                <a:solidFill>
                  <a:schemeClr val="tx1"/>
                </a:solidFill>
              </a:rPr>
              <a:t>Power Automate</a:t>
            </a:r>
          </a:p>
          <a:p>
            <a:pPr lvl="0" defTabSz="488950">
              <a:spcBef>
                <a:spcPts val="1200"/>
              </a:spcBef>
            </a:pPr>
            <a:r>
              <a:rPr lang="en-US" sz="2000">
                <a:solidFill>
                  <a:schemeClr val="tx1"/>
                </a:solidFill>
              </a:rPr>
              <a:t>Power Apps</a:t>
            </a:r>
          </a:p>
          <a:p>
            <a:pPr lvl="0" defTabSz="488950">
              <a:spcBef>
                <a:spcPts val="1200"/>
              </a:spcBef>
            </a:pPr>
            <a:r>
              <a:rPr lang="en-US" sz="2000">
                <a:solidFill>
                  <a:schemeClr val="tx1"/>
                </a:solidFill>
              </a:rPr>
              <a:t>Logic Apps</a:t>
            </a:r>
          </a:p>
        </p:txBody>
      </p:sp>
      <p:sp>
        <p:nvSpPr>
          <p:cNvPr id="11" name="Rectangle 10">
            <a:extLst>
              <a:ext uri="{FF2B5EF4-FFF2-40B4-BE49-F238E27FC236}">
                <a16:creationId xmlns:a16="http://schemas.microsoft.com/office/drawing/2014/main" id="{890C08E2-2F47-4CD9-ABC6-9F72C283871E}"/>
              </a:ext>
            </a:extLst>
          </p:cNvPr>
          <p:cNvSpPr/>
          <p:nvPr/>
        </p:nvSpPr>
        <p:spPr>
          <a:xfrm>
            <a:off x="4996544" y="1531110"/>
            <a:ext cx="6607193" cy="823207"/>
          </a:xfrm>
          <a:prstGeom prst="rect">
            <a:avLst/>
          </a:prstGeom>
          <a:no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137160" bIns="91440" numCol="1" spcCol="1270" anchor="t" anchorCtr="0">
            <a:noAutofit/>
          </a:bodyPr>
          <a:lstStyle/>
          <a:p>
            <a:pPr lvl="0" defTabSz="488950">
              <a:spcBef>
                <a:spcPct val="0"/>
              </a:spcBef>
            </a:pPr>
            <a:r>
              <a:rPr lang="en-US" sz="2800">
                <a:solidFill>
                  <a:schemeClr val="accent1"/>
                </a:solidFill>
                <a:latin typeface="+mj-lt"/>
              </a:rPr>
              <a:t>Custom connectors:</a:t>
            </a:r>
          </a:p>
          <a:p>
            <a:pPr lvl="0" defTabSz="488950">
              <a:spcBef>
                <a:spcPts val="1200"/>
              </a:spcBef>
            </a:pPr>
            <a:r>
              <a:rPr lang="en-US" sz="2000">
                <a:solidFill>
                  <a:schemeClr val="tx1"/>
                </a:solidFill>
              </a:rPr>
              <a:t>An advantage of building custom connectors is that they can be used in different platforms, such as PowerApps, Power Automate, and Azure Logic Apps</a:t>
            </a:r>
          </a:p>
          <a:p>
            <a:pPr lvl="0" defTabSz="488950">
              <a:spcBef>
                <a:spcPts val="1200"/>
              </a:spcBef>
            </a:pPr>
            <a:r>
              <a:rPr lang="en-US" sz="2000">
                <a:solidFill>
                  <a:schemeClr val="tx1"/>
                </a:solidFill>
              </a:rPr>
              <a:t>It allow you to extend your app by calling a publicly available API, or a custom API you're hosting in a </a:t>
            </a:r>
            <a:br>
              <a:rPr lang="en-US" sz="2000">
                <a:solidFill>
                  <a:schemeClr val="tx1"/>
                </a:solidFill>
              </a:rPr>
            </a:br>
            <a:r>
              <a:rPr lang="en-US" sz="2000">
                <a:solidFill>
                  <a:schemeClr val="tx1"/>
                </a:solidFill>
              </a:rPr>
              <a:t>cloud provider, such as Azure</a:t>
            </a:r>
          </a:p>
          <a:p>
            <a:pPr lvl="0" defTabSz="488950">
              <a:spcBef>
                <a:spcPts val="1200"/>
              </a:spcBef>
            </a:pPr>
            <a:r>
              <a:rPr lang="en-US" sz="2000">
                <a:solidFill>
                  <a:schemeClr val="tx1"/>
                </a:solidFill>
              </a:rPr>
              <a:t>You can create custom connectors using three </a:t>
            </a:r>
            <a:br>
              <a:rPr lang="en-US" sz="2000">
                <a:solidFill>
                  <a:schemeClr val="tx1"/>
                </a:solidFill>
              </a:rPr>
            </a:br>
            <a:r>
              <a:rPr lang="en-US" sz="2000">
                <a:solidFill>
                  <a:schemeClr val="tx1"/>
                </a:solidFill>
              </a:rPr>
              <a:t>different approaches:</a:t>
            </a:r>
          </a:p>
          <a:p>
            <a:pPr marL="231775" lvl="0" indent="-231775" defTabSz="488950">
              <a:spcBef>
                <a:spcPts val="600"/>
              </a:spcBef>
              <a:buFont typeface="Wingdings" panose="05000000000000000000" pitchFamily="2" charset="2"/>
              <a:buChar char=""/>
            </a:pPr>
            <a:r>
              <a:rPr lang="en-US" sz="2000">
                <a:solidFill>
                  <a:schemeClr val="tx1"/>
                </a:solidFill>
              </a:rPr>
              <a:t>Using a blank custom connector</a:t>
            </a:r>
          </a:p>
          <a:p>
            <a:pPr marL="231775" lvl="0" indent="-231775" defTabSz="488950">
              <a:spcBef>
                <a:spcPts val="600"/>
              </a:spcBef>
              <a:buFont typeface="Wingdings" panose="05000000000000000000" pitchFamily="2" charset="2"/>
              <a:buChar char=""/>
            </a:pPr>
            <a:r>
              <a:rPr lang="en-US" sz="2000">
                <a:solidFill>
                  <a:schemeClr val="tx1"/>
                </a:solidFill>
              </a:rPr>
              <a:t>From an </a:t>
            </a:r>
            <a:r>
              <a:rPr lang="en-US" sz="2000" err="1">
                <a:solidFill>
                  <a:schemeClr val="tx1"/>
                </a:solidFill>
              </a:rPr>
              <a:t>OpenAPI</a:t>
            </a:r>
            <a:r>
              <a:rPr lang="en-US" sz="2000">
                <a:solidFill>
                  <a:schemeClr val="tx1"/>
                </a:solidFill>
              </a:rPr>
              <a:t> definition</a:t>
            </a:r>
          </a:p>
          <a:p>
            <a:pPr marL="231775" lvl="0" indent="-231775" defTabSz="488950">
              <a:spcBef>
                <a:spcPts val="600"/>
              </a:spcBef>
              <a:buFont typeface="Wingdings" panose="05000000000000000000" pitchFamily="2" charset="2"/>
              <a:buChar char=""/>
            </a:pPr>
            <a:r>
              <a:rPr lang="en-US" sz="2000">
                <a:solidFill>
                  <a:schemeClr val="tx1"/>
                </a:solidFill>
              </a:rPr>
              <a:t>From a Postman collection</a:t>
            </a:r>
            <a:endParaRPr lang="en-US" sz="2400">
              <a:solidFill>
                <a:schemeClr val="tx1"/>
              </a:solidFill>
            </a:endParaRPr>
          </a:p>
        </p:txBody>
      </p:sp>
    </p:spTree>
    <p:extLst>
      <p:ext uri="{BB962C8B-B14F-4D97-AF65-F5344CB8AC3E}">
        <p14:creationId xmlns:p14="http://schemas.microsoft.com/office/powerpoint/2010/main" val="37155663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of Power Apps">
            <a:extLst>
              <a:ext uri="{FF2B5EF4-FFF2-40B4-BE49-F238E27FC236}">
                <a16:creationId xmlns:a16="http://schemas.microsoft.com/office/drawing/2014/main" id="{816B48E5-393F-4ADF-BD06-143CCD593688}"/>
              </a:ext>
            </a:extLst>
          </p:cNvPr>
          <p:cNvPicPr>
            <a:picLocks noChangeAspect="1"/>
          </p:cNvPicPr>
          <p:nvPr/>
        </p:nvPicPr>
        <p:blipFill>
          <a:blip r:embed="rId3"/>
          <a:stretch>
            <a:fillRect/>
          </a:stretch>
        </p:blipFill>
        <p:spPr>
          <a:xfrm>
            <a:off x="10794995" y="381552"/>
            <a:ext cx="804074" cy="611430"/>
          </a:xfrm>
          <a:prstGeom prst="rect">
            <a:avLst/>
          </a:prstGeom>
        </p:spPr>
      </p:pic>
      <p:sp>
        <p:nvSpPr>
          <p:cNvPr id="2" name="Title 1">
            <a:extLst>
              <a:ext uri="{FF2B5EF4-FFF2-40B4-BE49-F238E27FC236}">
                <a16:creationId xmlns:a16="http://schemas.microsoft.com/office/drawing/2014/main" id="{8C3B3EB7-E4F8-46BF-9DFD-3FB8B11C72C5}"/>
              </a:ext>
            </a:extLst>
          </p:cNvPr>
          <p:cNvSpPr>
            <a:spLocks noGrp="1"/>
          </p:cNvSpPr>
          <p:nvPr>
            <p:ph type="title"/>
          </p:nvPr>
        </p:nvSpPr>
        <p:spPr>
          <a:xfrm>
            <a:off x="588263" y="457200"/>
            <a:ext cx="11018520" cy="1107996"/>
          </a:xfrm>
        </p:spPr>
        <p:txBody>
          <a:bodyPr/>
          <a:lstStyle/>
          <a:p>
            <a:r>
              <a:rPr lang="en-US"/>
              <a:t>Build and consume solutions for web and mobile </a:t>
            </a:r>
            <a:br>
              <a:rPr lang="en-US"/>
            </a:br>
            <a:r>
              <a:rPr lang="en-US"/>
              <a:t>with Power Apps</a:t>
            </a:r>
          </a:p>
        </p:txBody>
      </p:sp>
      <p:pic>
        <p:nvPicPr>
          <p:cNvPr id="19" name="Picture 18" descr="A screenshot of a computer screen, tablet and a mobile phone">
            <a:extLst>
              <a:ext uri="{FF2B5EF4-FFF2-40B4-BE49-F238E27FC236}">
                <a16:creationId xmlns:a16="http://schemas.microsoft.com/office/drawing/2014/main" id="{89001AFE-7533-4349-9589-9472A0784CC2}"/>
              </a:ext>
            </a:extLst>
          </p:cNvPr>
          <p:cNvPicPr>
            <a:picLocks noChangeAspect="1"/>
          </p:cNvPicPr>
          <p:nvPr/>
        </p:nvPicPr>
        <p:blipFill rotWithShape="1">
          <a:blip r:embed="rId4"/>
          <a:srcRect l="17639" r="17621"/>
          <a:stretch/>
        </p:blipFill>
        <p:spPr>
          <a:xfrm>
            <a:off x="6016689" y="2539461"/>
            <a:ext cx="5521217" cy="2878008"/>
          </a:xfrm>
          <a:prstGeom prst="rect">
            <a:avLst/>
          </a:prstGeom>
          <a:ln w="19050">
            <a:noFill/>
          </a:ln>
        </p:spPr>
      </p:pic>
      <p:sp>
        <p:nvSpPr>
          <p:cNvPr id="12" name="Rectangle 11">
            <a:extLst>
              <a:ext uri="{FF2B5EF4-FFF2-40B4-BE49-F238E27FC236}">
                <a16:creationId xmlns:a16="http://schemas.microsoft.com/office/drawing/2014/main" id="{6EC5A151-34BD-4DBE-8060-1B91D95816D3}"/>
              </a:ext>
            </a:extLst>
          </p:cNvPr>
          <p:cNvSpPr/>
          <p:nvPr/>
        </p:nvSpPr>
        <p:spPr>
          <a:xfrm>
            <a:off x="590882" y="1687892"/>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Build highly customized task- and </a:t>
            </a:r>
            <a:br>
              <a:rPr lang="en-US" sz="2200">
                <a:solidFill>
                  <a:schemeClr val="tx1"/>
                </a:solidFill>
              </a:rPr>
            </a:br>
            <a:r>
              <a:rPr lang="en-US" sz="2200">
                <a:solidFill>
                  <a:schemeClr val="tx1"/>
                </a:solidFill>
              </a:rPr>
              <a:t>role-based canvas apps with data </a:t>
            </a:r>
            <a:br>
              <a:rPr lang="en-US" sz="2200">
                <a:solidFill>
                  <a:schemeClr val="tx1"/>
                </a:solidFill>
              </a:rPr>
            </a:br>
            <a:r>
              <a:rPr lang="en-US" sz="2200">
                <a:solidFill>
                  <a:schemeClr val="tx1"/>
                </a:solidFill>
              </a:rPr>
              <a:t>from one or multiple sources</a:t>
            </a:r>
          </a:p>
        </p:txBody>
      </p:sp>
      <p:sp>
        <p:nvSpPr>
          <p:cNvPr id="13" name="Rectangle 12">
            <a:extLst>
              <a:ext uri="{FF2B5EF4-FFF2-40B4-BE49-F238E27FC236}">
                <a16:creationId xmlns:a16="http://schemas.microsoft.com/office/drawing/2014/main" id="{18A36708-A9C1-4342-934C-33D716A1ACAF}"/>
              </a:ext>
            </a:extLst>
          </p:cNvPr>
          <p:cNvSpPr/>
          <p:nvPr/>
        </p:nvSpPr>
        <p:spPr>
          <a:xfrm>
            <a:off x="590882" y="3258694"/>
            <a:ext cx="5218177" cy="1439540"/>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Generate immersive model-driven </a:t>
            </a:r>
            <a:br>
              <a:rPr lang="en-US" sz="2200">
                <a:solidFill>
                  <a:schemeClr val="tx1"/>
                </a:solidFill>
              </a:rPr>
            </a:br>
            <a:r>
              <a:rPr lang="en-US" sz="2200">
                <a:solidFill>
                  <a:schemeClr val="tx1"/>
                </a:solidFill>
              </a:rPr>
              <a:t>apps, starting from your data model and business processes</a:t>
            </a:r>
          </a:p>
        </p:txBody>
      </p:sp>
      <p:sp>
        <p:nvSpPr>
          <p:cNvPr id="14" name="Rectangle 13">
            <a:extLst>
              <a:ext uri="{FF2B5EF4-FFF2-40B4-BE49-F238E27FC236}">
                <a16:creationId xmlns:a16="http://schemas.microsoft.com/office/drawing/2014/main" id="{778E58CB-DE65-47AB-9920-3A91DEDB51AA}"/>
              </a:ext>
            </a:extLst>
          </p:cNvPr>
          <p:cNvSpPr/>
          <p:nvPr/>
        </p:nvSpPr>
        <p:spPr>
          <a:xfrm>
            <a:off x="590882" y="4827945"/>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2200">
                <a:solidFill>
                  <a:schemeClr val="tx1"/>
                </a:solidFill>
              </a:rPr>
              <a:t>Consume fully accessible apps across web and mobile, embedded or standalone, on any device</a:t>
            </a:r>
          </a:p>
        </p:txBody>
      </p:sp>
      <p:sp>
        <p:nvSpPr>
          <p:cNvPr id="15" name="Rectangle 14">
            <a:extLst>
              <a:ext uri="{FF2B5EF4-FFF2-40B4-BE49-F238E27FC236}">
                <a16:creationId xmlns:a16="http://schemas.microsoft.com/office/drawing/2014/main" id="{C37B55F2-7233-4337-B209-F1F59BC1F5E5}"/>
              </a:ext>
              <a:ext uri="{C183D7F6-B498-43B3-948B-1728B52AA6E4}">
                <adec:decorative xmlns:adec="http://schemas.microsoft.com/office/drawing/2017/decorative" val="1"/>
              </a:ext>
            </a:extLst>
          </p:cNvPr>
          <p:cNvSpPr/>
          <p:nvPr/>
        </p:nvSpPr>
        <p:spPr bwMode="auto">
          <a:xfrm>
            <a:off x="5924448" y="1687893"/>
            <a:ext cx="5676670" cy="4581144"/>
          </a:xfrm>
          <a:prstGeom prst="rect">
            <a:avLst/>
          </a:prstGeom>
          <a:noFill/>
          <a:ln w="19050">
            <a:solidFill>
              <a:srgbClr val="F2C81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7936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3EB7-E4F8-46BF-9DFD-3FB8B11C72C5}"/>
              </a:ext>
            </a:extLst>
          </p:cNvPr>
          <p:cNvSpPr>
            <a:spLocks noGrp="1"/>
          </p:cNvSpPr>
          <p:nvPr>
            <p:ph type="title"/>
          </p:nvPr>
        </p:nvSpPr>
        <p:spPr>
          <a:xfrm>
            <a:off x="588263" y="457200"/>
            <a:ext cx="11018520" cy="1107996"/>
          </a:xfrm>
        </p:spPr>
        <p:txBody>
          <a:bodyPr/>
          <a:lstStyle/>
          <a:p>
            <a:r>
              <a:rPr lang="en-US"/>
              <a:t>Build powerful virtual agents with </a:t>
            </a:r>
            <a:br>
              <a:rPr lang="en-US"/>
            </a:br>
            <a:r>
              <a:rPr lang="en-US"/>
              <a:t>Power Virtual Agents</a:t>
            </a:r>
          </a:p>
        </p:txBody>
      </p:sp>
      <p:pic>
        <p:nvPicPr>
          <p:cNvPr id="22" name="Picture 21" descr="Screenshot of a Power Virtual Agents Site">
            <a:extLst>
              <a:ext uri="{FF2B5EF4-FFF2-40B4-BE49-F238E27FC236}">
                <a16:creationId xmlns:a16="http://schemas.microsoft.com/office/drawing/2014/main" id="{93239943-AAEB-45C0-ADB0-F3B3450E1A5E}"/>
              </a:ext>
            </a:extLst>
          </p:cNvPr>
          <p:cNvPicPr>
            <a:picLocks noChangeAspect="1"/>
          </p:cNvPicPr>
          <p:nvPr/>
        </p:nvPicPr>
        <p:blipFill rotWithShape="1">
          <a:blip r:embed="rId3"/>
          <a:srcRect l="-1400" t="-2913" r="-1400" b="-3408"/>
          <a:stretch/>
        </p:blipFill>
        <p:spPr>
          <a:xfrm>
            <a:off x="6010224" y="2373633"/>
            <a:ext cx="5514936" cy="3209664"/>
          </a:xfrm>
          <a:prstGeom prst="rect">
            <a:avLst/>
          </a:prstGeom>
          <a:ln w="19050">
            <a:noFill/>
          </a:ln>
        </p:spPr>
      </p:pic>
      <p:sp>
        <p:nvSpPr>
          <p:cNvPr id="5" name="Rectangle 4">
            <a:extLst>
              <a:ext uri="{FF2B5EF4-FFF2-40B4-BE49-F238E27FC236}">
                <a16:creationId xmlns:a16="http://schemas.microsoft.com/office/drawing/2014/main" id="{DCEC3680-8331-4DCE-856D-354391742494}"/>
              </a:ext>
              <a:ext uri="{C183D7F6-B498-43B3-948B-1728B52AA6E4}">
                <adec:decorative xmlns:adec="http://schemas.microsoft.com/office/drawing/2017/decorative" val="1"/>
              </a:ext>
            </a:extLst>
          </p:cNvPr>
          <p:cNvSpPr/>
          <p:nvPr/>
        </p:nvSpPr>
        <p:spPr bwMode="auto">
          <a:xfrm>
            <a:off x="5929357" y="1687893"/>
            <a:ext cx="5676670" cy="4581144"/>
          </a:xfrm>
          <a:prstGeom prst="rect">
            <a:avLst/>
          </a:prstGeom>
          <a:noFill/>
          <a:ln w="19050">
            <a:solidFill>
              <a:srgbClr val="14848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240A751-A0A9-4F4B-AB3C-9885C0B551F2}"/>
              </a:ext>
            </a:extLst>
          </p:cNvPr>
          <p:cNvSpPr/>
          <p:nvPr/>
        </p:nvSpPr>
        <p:spPr>
          <a:xfrm>
            <a:off x="590882" y="1687892"/>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1800">
                <a:solidFill>
                  <a:schemeClr val="tx1"/>
                </a:solidFill>
              </a:rPr>
              <a:t>Enable subject matter experts to easily create powerful virtual agents using a guided, no-code graphical interface—all without the need for data scientists or developers</a:t>
            </a:r>
          </a:p>
        </p:txBody>
      </p:sp>
      <p:sp>
        <p:nvSpPr>
          <p:cNvPr id="7" name="Rectangle 6">
            <a:extLst>
              <a:ext uri="{FF2B5EF4-FFF2-40B4-BE49-F238E27FC236}">
                <a16:creationId xmlns:a16="http://schemas.microsoft.com/office/drawing/2014/main" id="{CD2ED614-76B8-4469-9446-0272CCBF2E56}"/>
              </a:ext>
            </a:extLst>
          </p:cNvPr>
          <p:cNvSpPr/>
          <p:nvPr/>
        </p:nvSpPr>
        <p:spPr>
          <a:xfrm>
            <a:off x="590882" y="3258694"/>
            <a:ext cx="5218177" cy="1439540"/>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1800">
                <a:solidFill>
                  <a:schemeClr val="tx1"/>
                </a:solidFill>
              </a:rPr>
              <a:t>Enable the virtual agent to take action on the customer’s behalf; Easily integrate your virtual agent with hundreds of services and systems </a:t>
            </a:r>
            <a:br>
              <a:rPr lang="en-US" sz="1800">
                <a:solidFill>
                  <a:schemeClr val="tx1"/>
                </a:solidFill>
              </a:rPr>
            </a:br>
            <a:r>
              <a:rPr lang="en-US" sz="1800">
                <a:solidFill>
                  <a:schemeClr val="tx1"/>
                </a:solidFill>
              </a:rPr>
              <a:t>out of the box or create custom workflows</a:t>
            </a:r>
          </a:p>
        </p:txBody>
      </p:sp>
      <p:sp>
        <p:nvSpPr>
          <p:cNvPr id="8" name="Rectangle 7">
            <a:extLst>
              <a:ext uri="{FF2B5EF4-FFF2-40B4-BE49-F238E27FC236}">
                <a16:creationId xmlns:a16="http://schemas.microsoft.com/office/drawing/2014/main" id="{4855F9F3-481E-49C1-8477-2B6F322B0C31}"/>
              </a:ext>
            </a:extLst>
          </p:cNvPr>
          <p:cNvSpPr/>
          <p:nvPr/>
        </p:nvSpPr>
        <p:spPr>
          <a:xfrm>
            <a:off x="590882" y="4827945"/>
            <a:ext cx="5218177" cy="144109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488950">
              <a:spcBef>
                <a:spcPct val="0"/>
              </a:spcBef>
              <a:spcAft>
                <a:spcPts val="1200"/>
              </a:spcAft>
            </a:pPr>
            <a:r>
              <a:rPr lang="en-US" sz="1800">
                <a:solidFill>
                  <a:schemeClr val="tx1"/>
                </a:solidFill>
              </a:rPr>
              <a:t>Keep an eye on how your virtual agent is performing by using conversational metrics </a:t>
            </a:r>
            <a:br>
              <a:rPr lang="en-US" sz="1800">
                <a:solidFill>
                  <a:schemeClr val="tx1"/>
                </a:solidFill>
              </a:rPr>
            </a:br>
            <a:r>
              <a:rPr lang="en-US" sz="1800">
                <a:solidFill>
                  <a:schemeClr val="tx1"/>
                </a:solidFill>
              </a:rPr>
              <a:t>and dashboards; Get in-depth AI-driven insights to improve bot performance</a:t>
            </a:r>
          </a:p>
        </p:txBody>
      </p:sp>
      <p:pic>
        <p:nvPicPr>
          <p:cNvPr id="1026" name="Picture 2" descr="Power Virtual Agents Remote Services">
            <a:extLst>
              <a:ext uri="{FF2B5EF4-FFF2-40B4-BE49-F238E27FC236}">
                <a16:creationId xmlns:a16="http://schemas.microsoft.com/office/drawing/2014/main" id="{A0F78114-CD49-4E41-AE30-51725F9C5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257324"/>
            <a:ext cx="829468" cy="84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8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CCD1-A320-4F9C-9655-A8CD13486A7B}"/>
              </a:ext>
            </a:extLst>
          </p:cNvPr>
          <p:cNvSpPr>
            <a:spLocks noGrp="1"/>
          </p:cNvSpPr>
          <p:nvPr>
            <p:ph type="title"/>
          </p:nvPr>
        </p:nvSpPr>
        <p:spPr/>
        <p:txBody>
          <a:bodyPr/>
          <a:lstStyle/>
          <a:p>
            <a:r>
              <a:rPr lang="en-US"/>
              <a:t>Pulling it all together</a:t>
            </a:r>
          </a:p>
        </p:txBody>
      </p:sp>
      <p:pic>
        <p:nvPicPr>
          <p:cNvPr id="43" name="Picture 42" descr="Icon of a graph progressing upwards with time">
            <a:extLst>
              <a:ext uri="{FF2B5EF4-FFF2-40B4-BE49-F238E27FC236}">
                <a16:creationId xmlns:a16="http://schemas.microsoft.com/office/drawing/2014/main" id="{161EA426-7142-4F99-91DD-51A01EC50479}"/>
              </a:ext>
            </a:extLst>
          </p:cNvPr>
          <p:cNvPicPr>
            <a:picLocks noChangeAspect="1"/>
          </p:cNvPicPr>
          <p:nvPr/>
        </p:nvPicPr>
        <p:blipFill>
          <a:blip r:embed="rId3"/>
          <a:stretch>
            <a:fillRect/>
          </a:stretch>
        </p:blipFill>
        <p:spPr>
          <a:xfrm>
            <a:off x="588263" y="1899078"/>
            <a:ext cx="1248156" cy="1248156"/>
          </a:xfrm>
          <a:prstGeom prst="rect">
            <a:avLst/>
          </a:prstGeom>
        </p:spPr>
      </p:pic>
      <p:sp>
        <p:nvSpPr>
          <p:cNvPr id="12" name="TextBox 11">
            <a:extLst>
              <a:ext uri="{FF2B5EF4-FFF2-40B4-BE49-F238E27FC236}">
                <a16:creationId xmlns:a16="http://schemas.microsoft.com/office/drawing/2014/main" id="{D0F60CB6-2614-454C-AA2B-C4EE349D754E}"/>
              </a:ext>
            </a:extLst>
          </p:cNvPr>
          <p:cNvSpPr txBox="1">
            <a:spLocks/>
          </p:cNvSpPr>
          <p:nvPr/>
        </p:nvSpPr>
        <p:spPr>
          <a:xfrm>
            <a:off x="2098449" y="2025199"/>
            <a:ext cx="9505290" cy="2970044"/>
          </a:xfrm>
          <a:prstGeom prst="rect">
            <a:avLst/>
          </a:prstGeom>
          <a:noFill/>
        </p:spPr>
        <p:txBody>
          <a:bodyPr wrap="square" lIns="0" tIns="0" rIns="0" bIns="0" rtlCol="0" anchor="ctr">
            <a:spAutoFit/>
          </a:bodyPr>
          <a:lstStyle/>
          <a:p>
            <a:r>
              <a:rPr lang="en-US" sz="3200">
                <a:solidFill>
                  <a:schemeClr val="tx2"/>
                </a:solidFill>
                <a:latin typeface="+mj-lt"/>
              </a:rPr>
              <a:t>Power Platform helps to add value to any business by analyzing, acting, and automating </a:t>
            </a:r>
          </a:p>
          <a:p>
            <a:pPr>
              <a:spcBef>
                <a:spcPts val="1800"/>
              </a:spcBef>
            </a:pPr>
            <a:r>
              <a:rPr lang="en-US" sz="2800"/>
              <a:t>Build custom apps in Power Apps</a:t>
            </a:r>
          </a:p>
          <a:p>
            <a:pPr>
              <a:spcBef>
                <a:spcPts val="1800"/>
              </a:spcBef>
            </a:pPr>
            <a:r>
              <a:rPr lang="en-US" sz="2800"/>
              <a:t>Automate processes with Power Automate</a:t>
            </a:r>
          </a:p>
          <a:p>
            <a:pPr>
              <a:spcBef>
                <a:spcPts val="1800"/>
              </a:spcBef>
            </a:pPr>
            <a:r>
              <a:rPr lang="en-US" sz="2800"/>
              <a:t>Analyze data with Power BI</a:t>
            </a:r>
          </a:p>
        </p:txBody>
      </p:sp>
    </p:spTree>
    <p:extLst>
      <p:ext uri="{BB962C8B-B14F-4D97-AF65-F5344CB8AC3E}">
        <p14:creationId xmlns:p14="http://schemas.microsoft.com/office/powerpoint/2010/main" val="41303637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M FY16_ADFINAL" val="vnXjaczs"/>
  <p:tag name="ARTICULATE_DESIGN_ID_1-30034 MICROSOFT IT ACCESS STRATEGY 16X9 INTERNAL" val="ZkYYwbHe"/>
  <p:tag name="ARTICULATE_PROJECT_OPEN" val="0"/>
  <p:tag name="ARTICULATE_SLIDE_COUNT" val="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M FY16_ADFINAL">
  <a:themeElements>
    <a:clrScheme name="M@M_AD2">
      <a:dk1>
        <a:srgbClr val="000000"/>
      </a:dk1>
      <a:lt1>
        <a:srgbClr val="FFFFFF"/>
      </a:lt1>
      <a:dk2>
        <a:srgbClr val="323232"/>
      </a:dk2>
      <a:lt2>
        <a:srgbClr val="008272"/>
      </a:lt2>
      <a:accent1>
        <a:srgbClr val="0078D7"/>
      </a:accent1>
      <a:accent2>
        <a:srgbClr val="5C2D91"/>
      </a:accent2>
      <a:accent3>
        <a:srgbClr val="32145A"/>
      </a:accent3>
      <a:accent4>
        <a:srgbClr val="002050"/>
      </a:accent4>
      <a:accent5>
        <a:srgbClr val="004B50"/>
      </a:accent5>
      <a:accent6>
        <a:srgbClr val="737373"/>
      </a:accent6>
      <a:hlink>
        <a:srgbClr val="646464"/>
      </a:hlink>
      <a:folHlink>
        <a:srgbClr val="323232"/>
      </a:folHlink>
    </a:clrScheme>
    <a:fontScheme name="M@M_AD">
      <a:majorFont>
        <a:latin typeface="Segoe UI 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 FY16_ADFINAL" id="{043B38D9-BA18-4C77-84ED-58FBC8A89FC9}" vid="{EA2381A1-52F5-4867-A296-78DADBD13036}"/>
    </a:ext>
  </a:extLst>
</a:theme>
</file>

<file path=ppt/theme/theme2.xml><?xml version="1.0" encoding="utf-8"?>
<a:theme xmlns:a="http://schemas.openxmlformats.org/drawingml/2006/main" name="FY13_EPG_External_Light">
  <a:themeElements>
    <a:clrScheme name="Boot Camp Theme Colors">
      <a:dk1>
        <a:srgbClr val="002050"/>
      </a:dk1>
      <a:lt1>
        <a:srgbClr val="FFFFFF"/>
      </a:lt1>
      <a:dk2>
        <a:srgbClr val="002050"/>
      </a:dk2>
      <a:lt2>
        <a:srgbClr val="00BCF2"/>
      </a:lt2>
      <a:accent1>
        <a:srgbClr val="0078D7"/>
      </a:accent1>
      <a:accent2>
        <a:srgbClr val="00188F"/>
      </a:accent2>
      <a:accent3>
        <a:srgbClr val="BAD80A"/>
      </a:accent3>
      <a:accent4>
        <a:srgbClr val="107C10"/>
      </a:accent4>
      <a:accent5>
        <a:srgbClr val="004B1C"/>
      </a:accent5>
      <a:accent6>
        <a:srgbClr val="5C2D91"/>
      </a:accent6>
      <a:hlink>
        <a:srgbClr val="277DFF"/>
      </a:hlink>
      <a:folHlink>
        <a:srgbClr val="00203E"/>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91440" rIns="91440" bIns="91440" rtlCol="0" anchor="t">
        <a:spAutoFit/>
      </a:bodyPr>
      <a:lstStyle>
        <a:defPP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211BE8F5422F4481D8E9A9285A84B7" ma:contentTypeVersion="7" ma:contentTypeDescription="Create a new document." ma:contentTypeScope="" ma:versionID="c2d38666df5476ec615c26c20061f7b9">
  <xsd:schema xmlns:xsd="http://www.w3.org/2001/XMLSchema" xmlns:xs="http://www.w3.org/2001/XMLSchema" xmlns:p="http://schemas.microsoft.com/office/2006/metadata/properties" xmlns:ns2="9d60bad5-1037-41ef-8d09-b9021dc115c3" xmlns:ns3="a1cedfd1-c1a3-49e4-87e6-818d5b32af67" targetNamespace="http://schemas.microsoft.com/office/2006/metadata/properties" ma:root="true" ma:fieldsID="b50fcf5bd957270c6ea240846176530a" ns2:_="" ns3:_="">
    <xsd:import namespace="9d60bad5-1037-41ef-8d09-b9021dc115c3"/>
    <xsd:import namespace="a1cedfd1-c1a3-49e4-87e6-818d5b32af6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0bad5-1037-41ef-8d09-b9021dc115c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1cedfd1-c1a3-49e4-87e6-818d5b32af6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04D320-819E-42F2-8811-7C4F264B4894}">
  <ds:schemaRefs>
    <ds:schemaRef ds:uri="http://schemas.microsoft.com/sharepoint/v3/contenttype/forms"/>
  </ds:schemaRefs>
</ds:datastoreItem>
</file>

<file path=customXml/itemProps2.xml><?xml version="1.0" encoding="utf-8"?>
<ds:datastoreItem xmlns:ds="http://schemas.openxmlformats.org/officeDocument/2006/customXml" ds:itemID="{69C1A662-8084-4754-8A17-01394BAD5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60bad5-1037-41ef-8d09-b9021dc115c3"/>
    <ds:schemaRef ds:uri="a1cedfd1-c1a3-49e4-87e6-818d5b32a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4FAF6D-108B-4739-B6BD-AA6C354431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586</TotalTime>
  <Words>1747</Words>
  <Application>Microsoft Office PowerPoint</Application>
  <PresentationFormat>Widescreen</PresentationFormat>
  <Paragraphs>139</Paragraphs>
  <Slides>19</Slides>
  <Notes>14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Calibri</vt:lpstr>
      <vt:lpstr>Calibri Light</vt:lpstr>
      <vt:lpstr>Consolas</vt:lpstr>
      <vt:lpstr>Courier New</vt:lpstr>
      <vt:lpstr>Lucida Grande</vt:lpstr>
      <vt:lpstr>Segoe UI</vt:lpstr>
      <vt:lpstr>Segoe UI Light</vt:lpstr>
      <vt:lpstr>Segoe UI Semibold</vt:lpstr>
      <vt:lpstr>Segoe UI Semilight</vt:lpstr>
      <vt:lpstr>Wingdings</vt:lpstr>
      <vt:lpstr>M@M FY16_ADFINAL</vt:lpstr>
      <vt:lpstr>FY13_EPG_External_Light</vt:lpstr>
      <vt:lpstr>WHITE TEMPLATE</vt:lpstr>
      <vt:lpstr>Business Applications</vt:lpstr>
      <vt:lpstr>PowerPoint Presentation</vt:lpstr>
      <vt:lpstr>Power Platform</vt:lpstr>
      <vt:lpstr>PowerPoint Presentation</vt:lpstr>
      <vt:lpstr>Put all your data to work with  Common Data Service</vt:lpstr>
      <vt:lpstr>Data connectors</vt:lpstr>
      <vt:lpstr>Build and consume solutions for web and mobile  with Power Apps</vt:lpstr>
      <vt:lpstr>Build powerful virtual agents with  Power Virtual Agents</vt:lpstr>
      <vt:lpstr>Pulling it all together</vt:lpstr>
      <vt:lpstr>Power Apps</vt:lpstr>
      <vt:lpstr>What are power apps?</vt:lpstr>
      <vt:lpstr>Comparing the three powerapp types</vt:lpstr>
      <vt:lpstr>Demo</vt:lpstr>
      <vt:lpstr>Discussion Point</vt:lpstr>
      <vt:lpstr>Whiteboard Design Session</vt:lpstr>
      <vt:lpstr>PowerPoint Presentation</vt:lpstr>
      <vt:lpstr>Team Challenge</vt:lpstr>
      <vt:lpstr>Office Hours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Platform as a Service (PaaS)</dc:title>
  <dc:creator>Dan Patrick</dc:creator>
  <cp:lastModifiedBy>Tiffany Cornwell</cp:lastModifiedBy>
  <cp:revision>41</cp:revision>
  <dcterms:created xsi:type="dcterms:W3CDTF">2020-10-14T20:15:32Z</dcterms:created>
  <dcterms:modified xsi:type="dcterms:W3CDTF">2020-10-23T13:28:31Z</dcterms:modified>
</cp:coreProperties>
</file>