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 id="2147483808" r:id="rId5"/>
    <p:sldMasterId id="2147483828" r:id="rId6"/>
  </p:sldMasterIdLst>
  <p:notesMasterIdLst>
    <p:notesMasterId r:id="rId26"/>
  </p:notesMasterIdLst>
  <p:sldIdLst>
    <p:sldId id="256" r:id="rId7"/>
    <p:sldId id="263" r:id="rId8"/>
    <p:sldId id="2076136614" r:id="rId9"/>
    <p:sldId id="2076136620" r:id="rId10"/>
    <p:sldId id="5786" r:id="rId11"/>
    <p:sldId id="1758" r:id="rId12"/>
    <p:sldId id="2076138084" r:id="rId13"/>
    <p:sldId id="2076136874" r:id="rId14"/>
    <p:sldId id="260" r:id="rId15"/>
    <p:sldId id="1875" r:id="rId16"/>
    <p:sldId id="2076138087" r:id="rId17"/>
    <p:sldId id="2076136624" r:id="rId18"/>
    <p:sldId id="284" r:id="rId19"/>
    <p:sldId id="2076136615" r:id="rId20"/>
    <p:sldId id="2076136617" r:id="rId21"/>
    <p:sldId id="2076136618" r:id="rId22"/>
    <p:sldId id="2076136619" r:id="rId23"/>
    <p:sldId id="2076136616" r:id="rId24"/>
    <p:sldId id="398"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2B0B32F-FCD7-0F4B-9CAE-ABDE52883989}">
          <p14:sldIdLst>
            <p14:sldId id="256"/>
            <p14:sldId id="263"/>
            <p14:sldId id="2076136614"/>
          </p14:sldIdLst>
        </p14:section>
        <p14:section name="Discussion" id="{91DC2B88-D2A4-45D8-B75E-240EDE62CE5A}">
          <p14:sldIdLst>
            <p14:sldId id="2076136620"/>
            <p14:sldId id="5786"/>
            <p14:sldId id="1758"/>
            <p14:sldId id="2076138084"/>
            <p14:sldId id="2076136874"/>
            <p14:sldId id="260"/>
            <p14:sldId id="1875"/>
            <p14:sldId id="2076138087"/>
            <p14:sldId id="2076136624"/>
            <p14:sldId id="284"/>
          </p14:sldIdLst>
        </p14:section>
        <p14:section name="Whiteboard Design Session" id="{3477ACC3-A661-4275-9278-794C7ACAD57E}">
          <p14:sldIdLst>
            <p14:sldId id="2076136615"/>
            <p14:sldId id="2076136617"/>
            <p14:sldId id="2076136618"/>
            <p14:sldId id="2076136619"/>
            <p14:sldId id="2076136616"/>
            <p14:sldId id="3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a Ballestrino" initials="JB" lastIdx="5" clrIdx="0"/>
  <p:cmAuthor id="2" name="Adriana Di Nolfi" initials="ADN" lastIdx="8" clrIdx="1"/>
  <p:cmAuthor id="3" name="Toni-Marie Lowney" initials="TL" lastIdx="6" clrIdx="2"/>
  <p:cmAuthor id="4" name="Britta Rekstad" initials="BR" lastIdx="1" clrIdx="3">
    <p:extLst>
      <p:ext uri="{19B8F6BF-5375-455C-9EA6-DF929625EA0E}">
        <p15:presenceInfo xmlns:p15="http://schemas.microsoft.com/office/powerpoint/2012/main" userId="8b5fec0179d238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D1159-9B0B-403F-883E-3C2387BDF389}" v="64" dt="2020-10-16T03:23:25.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9103" autoAdjust="0"/>
  </p:normalViewPr>
  <p:slideViewPr>
    <p:cSldViewPr snapToGrid="0">
      <p:cViewPr varScale="1">
        <p:scale>
          <a:sx n="72" d="100"/>
          <a:sy n="72" d="100"/>
        </p:scale>
        <p:origin x="1218" y="90"/>
      </p:cViewPr>
      <p:guideLst/>
    </p:cSldViewPr>
  </p:slideViewPr>
  <p:notesTextViewPr>
    <p:cViewPr>
      <p:scale>
        <a:sx n="3" d="2"/>
        <a:sy n="3" d="2"/>
      </p:scale>
      <p:origin x="0" y="0"/>
    </p:cViewPr>
  </p:notesTextViewPr>
  <p:sorterViewPr>
    <p:cViewPr varScale="1">
      <p:scale>
        <a:sx n="100" d="100"/>
        <a:sy n="100" d="100"/>
      </p:scale>
      <p:origin x="0" y="-223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ta Rekstad" userId="8b5fec0179d2385f" providerId="LiveId" clId="{B44D1159-9B0B-403F-883E-3C2387BDF389}"/>
    <pc:docChg chg="undo custSel addSld delSld modSld sldOrd addSection delSection modSection">
      <pc:chgData name="Britta Rekstad" userId="8b5fec0179d2385f" providerId="LiveId" clId="{B44D1159-9B0B-403F-883E-3C2387BDF389}" dt="2020-10-16T03:23:34.224" v="443"/>
      <pc:docMkLst>
        <pc:docMk/>
      </pc:docMkLst>
      <pc:sldChg chg="ord">
        <pc:chgData name="Britta Rekstad" userId="8b5fec0179d2385f" providerId="LiveId" clId="{B44D1159-9B0B-403F-883E-3C2387BDF389}" dt="2020-10-16T03:23:11.630" v="439"/>
        <pc:sldMkLst>
          <pc:docMk/>
          <pc:sldMk cId="1120920769" sldId="256"/>
        </pc:sldMkLst>
      </pc:sldChg>
      <pc:sldChg chg="del">
        <pc:chgData name="Britta Rekstad" userId="8b5fec0179d2385f" providerId="LiveId" clId="{B44D1159-9B0B-403F-883E-3C2387BDF389}" dt="2020-10-16T03:11:27.345" v="228" actId="2696"/>
        <pc:sldMkLst>
          <pc:docMk/>
          <pc:sldMk cId="2249167611" sldId="259"/>
        </pc:sldMkLst>
      </pc:sldChg>
      <pc:sldChg chg="delSp">
        <pc:chgData name="Britta Rekstad" userId="8b5fec0179d2385f" providerId="LiveId" clId="{B44D1159-9B0B-403F-883E-3C2387BDF389}" dt="2020-10-16T03:01:34.159" v="16" actId="478"/>
        <pc:sldMkLst>
          <pc:docMk/>
          <pc:sldMk cId="857368143" sldId="262"/>
        </pc:sldMkLst>
        <pc:picChg chg="del">
          <ac:chgData name="Britta Rekstad" userId="8b5fec0179d2385f" providerId="LiveId" clId="{B44D1159-9B0B-403F-883E-3C2387BDF389}" dt="2020-10-16T03:01:28.018" v="12" actId="478"/>
          <ac:picMkLst>
            <pc:docMk/>
            <pc:sldMk cId="857368143" sldId="262"/>
            <ac:picMk id="11" creationId="{9AFEBA8D-0075-43A5-86B3-A70D14652B68}"/>
          </ac:picMkLst>
        </pc:picChg>
        <pc:picChg chg="del">
          <ac:chgData name="Britta Rekstad" userId="8b5fec0179d2385f" providerId="LiveId" clId="{B44D1159-9B0B-403F-883E-3C2387BDF389}" dt="2020-10-16T03:01:31.224" v="14" actId="478"/>
          <ac:picMkLst>
            <pc:docMk/>
            <pc:sldMk cId="857368143" sldId="262"/>
            <ac:picMk id="13" creationId="{4A49BEDA-9F0B-45A6-8573-A8D26FCA5113}"/>
          </ac:picMkLst>
        </pc:picChg>
        <pc:picChg chg="del">
          <ac:chgData name="Britta Rekstad" userId="8b5fec0179d2385f" providerId="LiveId" clId="{B44D1159-9B0B-403F-883E-3C2387BDF389}" dt="2020-10-16T03:01:29.696" v="13" actId="478"/>
          <ac:picMkLst>
            <pc:docMk/>
            <pc:sldMk cId="857368143" sldId="262"/>
            <ac:picMk id="15" creationId="{0BD5C85E-6A71-4B1B-A365-A2A0D8C3DD30}"/>
          </ac:picMkLst>
        </pc:picChg>
        <pc:picChg chg="del">
          <ac:chgData name="Britta Rekstad" userId="8b5fec0179d2385f" providerId="LiveId" clId="{B44D1159-9B0B-403F-883E-3C2387BDF389}" dt="2020-10-16T03:01:24.699" v="11" actId="478"/>
          <ac:picMkLst>
            <pc:docMk/>
            <pc:sldMk cId="857368143" sldId="262"/>
            <ac:picMk id="16" creationId="{58B60F40-C438-4BBF-85E6-E532ED90BF88}"/>
          </ac:picMkLst>
        </pc:picChg>
        <pc:picChg chg="del">
          <ac:chgData name="Britta Rekstad" userId="8b5fec0179d2385f" providerId="LiveId" clId="{B44D1159-9B0B-403F-883E-3C2387BDF389}" dt="2020-10-16T03:01:34.159" v="16" actId="478"/>
          <ac:picMkLst>
            <pc:docMk/>
            <pc:sldMk cId="857368143" sldId="262"/>
            <ac:picMk id="17" creationId="{F7A5C57D-47FA-4123-826F-61FCD8A16487}"/>
          </ac:picMkLst>
        </pc:picChg>
        <pc:picChg chg="del">
          <ac:chgData name="Britta Rekstad" userId="8b5fec0179d2385f" providerId="LiveId" clId="{B44D1159-9B0B-403F-883E-3C2387BDF389}" dt="2020-10-16T03:01:32.736" v="15" actId="478"/>
          <ac:picMkLst>
            <pc:docMk/>
            <pc:sldMk cId="857368143" sldId="262"/>
            <ac:picMk id="18" creationId="{71DFDF86-332F-4106-86B4-19646932DECB}"/>
          </ac:picMkLst>
        </pc:picChg>
      </pc:sldChg>
      <pc:sldChg chg="del">
        <pc:chgData name="Britta Rekstad" userId="8b5fec0179d2385f" providerId="LiveId" clId="{B44D1159-9B0B-403F-883E-3C2387BDF389}" dt="2020-10-16T03:08:27.089" v="175" actId="2696"/>
        <pc:sldMkLst>
          <pc:docMk/>
          <pc:sldMk cId="2057035291" sldId="265"/>
        </pc:sldMkLst>
      </pc:sldChg>
      <pc:sldChg chg="del">
        <pc:chgData name="Britta Rekstad" userId="8b5fec0179d2385f" providerId="LiveId" clId="{B44D1159-9B0B-403F-883E-3C2387BDF389}" dt="2020-10-16T03:01:58.726" v="38" actId="2696"/>
        <pc:sldMkLst>
          <pc:docMk/>
          <pc:sldMk cId="858775223" sldId="267"/>
        </pc:sldMkLst>
      </pc:sldChg>
      <pc:sldChg chg="del">
        <pc:chgData name="Britta Rekstad" userId="8b5fec0179d2385f" providerId="LiveId" clId="{B44D1159-9B0B-403F-883E-3C2387BDF389}" dt="2020-10-16T03:01:58.658" v="37" actId="2696"/>
        <pc:sldMkLst>
          <pc:docMk/>
          <pc:sldMk cId="1325584372" sldId="268"/>
        </pc:sldMkLst>
      </pc:sldChg>
      <pc:sldChg chg="del">
        <pc:chgData name="Britta Rekstad" userId="8b5fec0179d2385f" providerId="LiveId" clId="{B44D1159-9B0B-403F-883E-3C2387BDF389}" dt="2020-10-16T03:02:02.362" v="48" actId="2696"/>
        <pc:sldMkLst>
          <pc:docMk/>
          <pc:sldMk cId="3041160676" sldId="269"/>
        </pc:sldMkLst>
      </pc:sldChg>
      <pc:sldChg chg="del">
        <pc:chgData name="Britta Rekstad" userId="8b5fec0179d2385f" providerId="LiveId" clId="{B44D1159-9B0B-403F-883E-3C2387BDF389}" dt="2020-10-16T03:02:05.868" v="59" actId="2696"/>
        <pc:sldMkLst>
          <pc:docMk/>
          <pc:sldMk cId="2835314736" sldId="271"/>
        </pc:sldMkLst>
      </pc:sldChg>
      <pc:sldChg chg="del">
        <pc:chgData name="Britta Rekstad" userId="8b5fec0179d2385f" providerId="LiveId" clId="{B44D1159-9B0B-403F-883E-3C2387BDF389}" dt="2020-10-16T03:02:05.849" v="58" actId="2696"/>
        <pc:sldMkLst>
          <pc:docMk/>
          <pc:sldMk cId="2151360630" sldId="272"/>
        </pc:sldMkLst>
      </pc:sldChg>
      <pc:sldChg chg="del">
        <pc:chgData name="Britta Rekstad" userId="8b5fec0179d2385f" providerId="LiveId" clId="{B44D1159-9B0B-403F-883E-3C2387BDF389}" dt="2020-10-16T03:22:04.417" v="436" actId="2696"/>
        <pc:sldMkLst>
          <pc:docMk/>
          <pc:sldMk cId="1824630216" sldId="273"/>
        </pc:sldMkLst>
      </pc:sldChg>
      <pc:sldChg chg="del">
        <pc:chgData name="Britta Rekstad" userId="8b5fec0179d2385f" providerId="LiveId" clId="{B44D1159-9B0B-403F-883E-3C2387BDF389}" dt="2020-10-16T03:10:22.054" v="193" actId="2696"/>
        <pc:sldMkLst>
          <pc:docMk/>
          <pc:sldMk cId="3957124556" sldId="275"/>
        </pc:sldMkLst>
      </pc:sldChg>
      <pc:sldChg chg="del">
        <pc:chgData name="Britta Rekstad" userId="8b5fec0179d2385f" providerId="LiveId" clId="{B44D1159-9B0B-403F-883E-3C2387BDF389}" dt="2020-10-16T03:10:24.760" v="194" actId="2696"/>
        <pc:sldMkLst>
          <pc:docMk/>
          <pc:sldMk cId="432916739" sldId="276"/>
        </pc:sldMkLst>
      </pc:sldChg>
      <pc:sldChg chg="del">
        <pc:chgData name="Britta Rekstad" userId="8b5fec0179d2385f" providerId="LiveId" clId="{B44D1159-9B0B-403F-883E-3C2387BDF389}" dt="2020-10-16T03:21:39.971" v="430" actId="2696"/>
        <pc:sldMkLst>
          <pc:docMk/>
          <pc:sldMk cId="2116705230" sldId="277"/>
        </pc:sldMkLst>
      </pc:sldChg>
      <pc:sldChg chg="del">
        <pc:chgData name="Britta Rekstad" userId="8b5fec0179d2385f" providerId="LiveId" clId="{B44D1159-9B0B-403F-883E-3C2387BDF389}" dt="2020-10-16T03:21:39.914" v="429" actId="2696"/>
        <pc:sldMkLst>
          <pc:docMk/>
          <pc:sldMk cId="2743925362" sldId="278"/>
        </pc:sldMkLst>
      </pc:sldChg>
      <pc:sldChg chg="del">
        <pc:chgData name="Britta Rekstad" userId="8b5fec0179d2385f" providerId="LiveId" clId="{B44D1159-9B0B-403F-883E-3C2387BDF389}" dt="2020-10-16T03:01:58.379" v="19" actId="2696"/>
        <pc:sldMkLst>
          <pc:docMk/>
          <pc:sldMk cId="1037203956" sldId="280"/>
        </pc:sldMkLst>
      </pc:sldChg>
      <pc:sldChg chg="del">
        <pc:chgData name="Britta Rekstad" userId="8b5fec0179d2385f" providerId="LiveId" clId="{B44D1159-9B0B-403F-883E-3C2387BDF389}" dt="2020-10-16T03:02:02.259" v="40" actId="2696"/>
        <pc:sldMkLst>
          <pc:docMk/>
          <pc:sldMk cId="3034295007" sldId="281"/>
        </pc:sldMkLst>
      </pc:sldChg>
      <pc:sldChg chg="del">
        <pc:chgData name="Britta Rekstad" userId="8b5fec0179d2385f" providerId="LiveId" clId="{B44D1159-9B0B-403F-883E-3C2387BDF389}" dt="2020-10-16T03:02:05.756" v="50" actId="2696"/>
        <pc:sldMkLst>
          <pc:docMk/>
          <pc:sldMk cId="749401648" sldId="282"/>
        </pc:sldMkLst>
      </pc:sldChg>
      <pc:sldChg chg="delSp modSp add ord delAnim">
        <pc:chgData name="Britta Rekstad" userId="8b5fec0179d2385f" providerId="LiveId" clId="{B44D1159-9B0B-403F-883E-3C2387BDF389}" dt="2020-10-16T03:23:28.298" v="442"/>
        <pc:sldMkLst>
          <pc:docMk/>
          <pc:sldMk cId="1933826840" sldId="283"/>
        </pc:sldMkLst>
        <pc:spChg chg="mod">
          <ac:chgData name="Britta Rekstad" userId="8b5fec0179d2385f" providerId="LiveId" clId="{B44D1159-9B0B-403F-883E-3C2387BDF389}" dt="2020-10-16T03:07:26.616" v="170" actId="20577"/>
          <ac:spMkLst>
            <pc:docMk/>
            <pc:sldMk cId="1933826840" sldId="283"/>
            <ac:spMk id="3" creationId="{9CFA7860-45A5-465A-A6C9-54C1313A0C47}"/>
          </ac:spMkLst>
        </pc:spChg>
        <pc:spChg chg="mod">
          <ac:chgData name="Britta Rekstad" userId="8b5fec0179d2385f" providerId="LiveId" clId="{B44D1159-9B0B-403F-883E-3C2387BDF389}" dt="2020-10-16T03:07:20.660" v="165" actId="20577"/>
          <ac:spMkLst>
            <pc:docMk/>
            <pc:sldMk cId="1933826840" sldId="283"/>
            <ac:spMk id="4" creationId="{A4438EDB-7C2F-40E4-B663-0FE75844D749}"/>
          </ac:spMkLst>
        </pc:spChg>
        <pc:picChg chg="del">
          <ac:chgData name="Britta Rekstad" userId="8b5fec0179d2385f" providerId="LiveId" clId="{B44D1159-9B0B-403F-883E-3C2387BDF389}" dt="2020-10-16T03:07:29.717" v="171" actId="478"/>
          <ac:picMkLst>
            <pc:docMk/>
            <pc:sldMk cId="1933826840" sldId="283"/>
            <ac:picMk id="6" creationId="{11C53B89-9445-429B-AA81-B24A072E58BE}"/>
          </ac:picMkLst>
        </pc:picChg>
      </pc:sldChg>
      <pc:sldChg chg="del">
        <pc:chgData name="Britta Rekstad" userId="8b5fec0179d2385f" providerId="LiveId" clId="{B44D1159-9B0B-403F-883E-3C2387BDF389}" dt="2020-10-16T03:07:05.408" v="160" actId="2696"/>
        <pc:sldMkLst>
          <pc:docMk/>
          <pc:sldMk cId="2471461150" sldId="283"/>
        </pc:sldMkLst>
      </pc:sldChg>
      <pc:sldChg chg="del">
        <pc:chgData name="Britta Rekstad" userId="8b5fec0179d2385f" providerId="LiveId" clId="{B44D1159-9B0B-403F-883E-3C2387BDF389}" dt="2020-10-16T03:03:34.766" v="82" actId="2696"/>
        <pc:sldMkLst>
          <pc:docMk/>
          <pc:sldMk cId="19049385" sldId="284"/>
        </pc:sldMkLst>
      </pc:sldChg>
      <pc:sldChg chg="add ord">
        <pc:chgData name="Britta Rekstad" userId="8b5fec0179d2385f" providerId="LiveId" clId="{B44D1159-9B0B-403F-883E-3C2387BDF389}" dt="2020-10-16T03:23:28.298" v="442"/>
        <pc:sldMkLst>
          <pc:docMk/>
          <pc:sldMk cId="2581118995" sldId="284"/>
        </pc:sldMkLst>
      </pc:sldChg>
      <pc:sldChg chg="del">
        <pc:chgData name="Britta Rekstad" userId="8b5fec0179d2385f" providerId="LiveId" clId="{B44D1159-9B0B-403F-883E-3C2387BDF389}" dt="2020-10-16T03:16:28.942" v="302" actId="2696"/>
        <pc:sldMkLst>
          <pc:docMk/>
          <pc:sldMk cId="2313721619" sldId="285"/>
        </pc:sldMkLst>
      </pc:sldChg>
      <pc:sldChg chg="del">
        <pc:chgData name="Britta Rekstad" userId="8b5fec0179d2385f" providerId="LiveId" clId="{B44D1159-9B0B-403F-883E-3C2387BDF389}" dt="2020-10-16T03:01:58.594" v="33" actId="2696"/>
        <pc:sldMkLst>
          <pc:docMk/>
          <pc:sldMk cId="3596687682" sldId="286"/>
        </pc:sldMkLst>
      </pc:sldChg>
      <pc:sldChg chg="del">
        <pc:chgData name="Britta Rekstad" userId="8b5fec0179d2385f" providerId="LiveId" clId="{B44D1159-9B0B-403F-883E-3C2387BDF389}" dt="2020-10-16T03:01:58.609" v="35" actId="2696"/>
        <pc:sldMkLst>
          <pc:docMk/>
          <pc:sldMk cId="3199805300" sldId="287"/>
        </pc:sldMkLst>
      </pc:sldChg>
      <pc:sldChg chg="del">
        <pc:chgData name="Britta Rekstad" userId="8b5fec0179d2385f" providerId="LiveId" clId="{B44D1159-9B0B-403F-883E-3C2387BDF389}" dt="2020-10-16T03:01:58.507" v="28" actId="2696"/>
        <pc:sldMkLst>
          <pc:docMk/>
          <pc:sldMk cId="3712145568" sldId="296"/>
        </pc:sldMkLst>
      </pc:sldChg>
      <pc:sldChg chg="del">
        <pc:chgData name="Britta Rekstad" userId="8b5fec0179d2385f" providerId="LiveId" clId="{B44D1159-9B0B-403F-883E-3C2387BDF389}" dt="2020-10-16T03:01:58.493" v="27" actId="2696"/>
        <pc:sldMkLst>
          <pc:docMk/>
          <pc:sldMk cId="1491723056" sldId="302"/>
        </pc:sldMkLst>
      </pc:sldChg>
      <pc:sldChg chg="del">
        <pc:chgData name="Britta Rekstad" userId="8b5fec0179d2385f" providerId="LiveId" clId="{B44D1159-9B0B-403F-883E-3C2387BDF389}" dt="2020-10-16T03:01:58.467" v="26" actId="2696"/>
        <pc:sldMkLst>
          <pc:docMk/>
          <pc:sldMk cId="1521196456" sldId="304"/>
        </pc:sldMkLst>
      </pc:sldChg>
      <pc:sldChg chg="del">
        <pc:chgData name="Britta Rekstad" userId="8b5fec0179d2385f" providerId="LiveId" clId="{B44D1159-9B0B-403F-883E-3C2387BDF389}" dt="2020-10-16T03:02:02.343" v="47" actId="2696"/>
        <pc:sldMkLst>
          <pc:docMk/>
          <pc:sldMk cId="1829997144" sldId="308"/>
        </pc:sldMkLst>
      </pc:sldChg>
      <pc:sldChg chg="del">
        <pc:chgData name="Britta Rekstad" userId="8b5fec0179d2385f" providerId="LiveId" clId="{B44D1159-9B0B-403F-883E-3C2387BDF389}" dt="2020-10-16T03:02:02.332" v="45" actId="2696"/>
        <pc:sldMkLst>
          <pc:docMk/>
          <pc:sldMk cId="1686960003" sldId="309"/>
        </pc:sldMkLst>
      </pc:sldChg>
      <pc:sldChg chg="del">
        <pc:chgData name="Britta Rekstad" userId="8b5fec0179d2385f" providerId="LiveId" clId="{B44D1159-9B0B-403F-883E-3C2387BDF389}" dt="2020-10-16T03:02:02.322" v="44" actId="2696"/>
        <pc:sldMkLst>
          <pc:docMk/>
          <pc:sldMk cId="1582515121" sldId="310"/>
        </pc:sldMkLst>
      </pc:sldChg>
      <pc:sldChg chg="del">
        <pc:chgData name="Britta Rekstad" userId="8b5fec0179d2385f" providerId="LiveId" clId="{B44D1159-9B0B-403F-883E-3C2387BDF389}" dt="2020-10-16T03:02:02.307" v="42" actId="2696"/>
        <pc:sldMkLst>
          <pc:docMk/>
          <pc:sldMk cId="4037642969" sldId="311"/>
        </pc:sldMkLst>
      </pc:sldChg>
      <pc:sldChg chg="del">
        <pc:chgData name="Britta Rekstad" userId="8b5fec0179d2385f" providerId="LiveId" clId="{B44D1159-9B0B-403F-883E-3C2387BDF389}" dt="2020-10-16T03:02:02.283" v="41" actId="2696"/>
        <pc:sldMkLst>
          <pc:docMk/>
          <pc:sldMk cId="1171725675" sldId="312"/>
        </pc:sldMkLst>
      </pc:sldChg>
      <pc:sldChg chg="del">
        <pc:chgData name="Britta Rekstad" userId="8b5fec0179d2385f" providerId="LiveId" clId="{B44D1159-9B0B-403F-883E-3C2387BDF389}" dt="2020-10-16T03:01:58.450" v="25" actId="2696"/>
        <pc:sldMkLst>
          <pc:docMk/>
          <pc:sldMk cId="348147458" sldId="316"/>
        </pc:sldMkLst>
      </pc:sldChg>
      <pc:sldChg chg="del">
        <pc:chgData name="Britta Rekstad" userId="8b5fec0179d2385f" providerId="LiveId" clId="{B44D1159-9B0B-403F-883E-3C2387BDF389}" dt="2020-10-16T03:01:58.427" v="23" actId="2696"/>
        <pc:sldMkLst>
          <pc:docMk/>
          <pc:sldMk cId="802423970" sldId="318"/>
        </pc:sldMkLst>
      </pc:sldChg>
      <pc:sldChg chg="del">
        <pc:chgData name="Britta Rekstad" userId="8b5fec0179d2385f" providerId="LiveId" clId="{B44D1159-9B0B-403F-883E-3C2387BDF389}" dt="2020-10-16T03:01:58.402" v="21" actId="2696"/>
        <pc:sldMkLst>
          <pc:docMk/>
          <pc:sldMk cId="725884971" sldId="319"/>
        </pc:sldMkLst>
      </pc:sldChg>
      <pc:sldChg chg="del">
        <pc:chgData name="Britta Rekstad" userId="8b5fec0179d2385f" providerId="LiveId" clId="{B44D1159-9B0B-403F-883E-3C2387BDF389}" dt="2020-10-16T03:01:58.413" v="22" actId="2696"/>
        <pc:sldMkLst>
          <pc:docMk/>
          <pc:sldMk cId="1921246649" sldId="320"/>
        </pc:sldMkLst>
      </pc:sldChg>
      <pc:sldChg chg="del">
        <pc:chgData name="Britta Rekstad" userId="8b5fec0179d2385f" providerId="LiveId" clId="{B44D1159-9B0B-403F-883E-3C2387BDF389}" dt="2020-10-16T03:02:05.843" v="57" actId="2696"/>
        <pc:sldMkLst>
          <pc:docMk/>
          <pc:sldMk cId="3969455597" sldId="322"/>
        </pc:sldMkLst>
      </pc:sldChg>
      <pc:sldChg chg="del">
        <pc:chgData name="Britta Rekstad" userId="8b5fec0179d2385f" providerId="LiveId" clId="{B44D1159-9B0B-403F-883E-3C2387BDF389}" dt="2020-10-16T03:02:05.830" v="56" actId="2696"/>
        <pc:sldMkLst>
          <pc:docMk/>
          <pc:sldMk cId="3643489671" sldId="323"/>
        </pc:sldMkLst>
      </pc:sldChg>
      <pc:sldChg chg="del">
        <pc:chgData name="Britta Rekstad" userId="8b5fec0179d2385f" providerId="LiveId" clId="{B44D1159-9B0B-403F-883E-3C2387BDF389}" dt="2020-10-16T03:02:05.821" v="55" actId="2696"/>
        <pc:sldMkLst>
          <pc:docMk/>
          <pc:sldMk cId="1452369857" sldId="325"/>
        </pc:sldMkLst>
      </pc:sldChg>
      <pc:sldChg chg="del">
        <pc:chgData name="Britta Rekstad" userId="8b5fec0179d2385f" providerId="LiveId" clId="{B44D1159-9B0B-403F-883E-3C2387BDF389}" dt="2020-10-16T03:02:05.795" v="53" actId="2696"/>
        <pc:sldMkLst>
          <pc:docMk/>
          <pc:sldMk cId="538016877" sldId="329"/>
        </pc:sldMkLst>
      </pc:sldChg>
      <pc:sldChg chg="del">
        <pc:chgData name="Britta Rekstad" userId="8b5fec0179d2385f" providerId="LiveId" clId="{B44D1159-9B0B-403F-883E-3C2387BDF389}" dt="2020-10-16T03:02:05.801" v="54" actId="2696"/>
        <pc:sldMkLst>
          <pc:docMk/>
          <pc:sldMk cId="1000727862" sldId="331"/>
        </pc:sldMkLst>
      </pc:sldChg>
      <pc:sldChg chg="del">
        <pc:chgData name="Britta Rekstad" userId="8b5fec0179d2385f" providerId="LiveId" clId="{B44D1159-9B0B-403F-883E-3C2387BDF389}" dt="2020-10-16T03:02:05.778" v="51" actId="2696"/>
        <pc:sldMkLst>
          <pc:docMk/>
          <pc:sldMk cId="1842997069" sldId="333"/>
        </pc:sldMkLst>
      </pc:sldChg>
      <pc:sldChg chg="modSp ord">
        <pc:chgData name="Britta Rekstad" userId="8b5fec0179d2385f" providerId="LiveId" clId="{B44D1159-9B0B-403F-883E-3C2387BDF389}" dt="2020-10-16T03:23:28.298" v="442"/>
        <pc:sldMkLst>
          <pc:docMk/>
          <pc:sldMk cId="1489047045" sldId="334"/>
        </pc:sldMkLst>
        <pc:spChg chg="mod">
          <ac:chgData name="Britta Rekstad" userId="8b5fec0179d2385f" providerId="LiveId" clId="{B44D1159-9B0B-403F-883E-3C2387BDF389}" dt="2020-10-16T03:20:47.218" v="415" actId="20577"/>
          <ac:spMkLst>
            <pc:docMk/>
            <pc:sldMk cId="1489047045" sldId="334"/>
            <ac:spMk id="4" creationId="{EA468660-10BD-4831-BF3C-54AA8634F551}"/>
          </ac:spMkLst>
        </pc:spChg>
        <pc:spChg chg="mod">
          <ac:chgData name="Britta Rekstad" userId="8b5fec0179d2385f" providerId="LiveId" clId="{B44D1159-9B0B-403F-883E-3C2387BDF389}" dt="2020-10-16T03:21:20.440" v="427" actId="20577"/>
          <ac:spMkLst>
            <pc:docMk/>
            <pc:sldMk cId="1489047045" sldId="334"/>
            <ac:spMk id="7" creationId="{F5E876E2-33E9-4D03-BF5D-F8CB57CE1B53}"/>
          </ac:spMkLst>
        </pc:spChg>
        <pc:spChg chg="mod">
          <ac:chgData name="Britta Rekstad" userId="8b5fec0179d2385f" providerId="LiveId" clId="{B44D1159-9B0B-403F-883E-3C2387BDF389}" dt="2020-10-16T03:21:03.896" v="423" actId="20577"/>
          <ac:spMkLst>
            <pc:docMk/>
            <pc:sldMk cId="1489047045" sldId="334"/>
            <ac:spMk id="18" creationId="{1F90B6ED-75CE-4E1A-9E3F-FF0F1CC67967}"/>
          </ac:spMkLst>
        </pc:spChg>
        <pc:spChg chg="mod">
          <ac:chgData name="Britta Rekstad" userId="8b5fec0179d2385f" providerId="LiveId" clId="{B44D1159-9B0B-403F-883E-3C2387BDF389}" dt="2020-10-16T03:21:14.422" v="425" actId="20577"/>
          <ac:spMkLst>
            <pc:docMk/>
            <pc:sldMk cId="1489047045" sldId="334"/>
            <ac:spMk id="19" creationId="{594CCF56-4AB8-4A1D-817D-C6B8E5D60FBB}"/>
          </ac:spMkLst>
        </pc:spChg>
        <pc:spChg chg="mod">
          <ac:chgData name="Britta Rekstad" userId="8b5fec0179d2385f" providerId="LiveId" clId="{B44D1159-9B0B-403F-883E-3C2387BDF389}" dt="2020-10-16T03:21:07.328" v="424" actId="20577"/>
          <ac:spMkLst>
            <pc:docMk/>
            <pc:sldMk cId="1489047045" sldId="334"/>
            <ac:spMk id="20" creationId="{1FF0C73B-73E5-480F-B56B-F7A897CD85E7}"/>
          </ac:spMkLst>
        </pc:spChg>
        <pc:spChg chg="mod">
          <ac:chgData name="Britta Rekstad" userId="8b5fec0179d2385f" providerId="LiveId" clId="{B44D1159-9B0B-403F-883E-3C2387BDF389}" dt="2020-10-16T03:21:01.761" v="422" actId="20577"/>
          <ac:spMkLst>
            <pc:docMk/>
            <pc:sldMk cId="1489047045" sldId="334"/>
            <ac:spMk id="27" creationId="{7A7DFE46-50B7-4A08-A826-4CB8FDF9F3A3}"/>
          </ac:spMkLst>
        </pc:spChg>
      </pc:sldChg>
      <pc:sldChg chg="del">
        <pc:chgData name="Britta Rekstad" userId="8b5fec0179d2385f" providerId="LiveId" clId="{B44D1159-9B0B-403F-883E-3C2387BDF389}" dt="2020-10-16T03:20:34.878" v="410" actId="2696"/>
        <pc:sldMkLst>
          <pc:docMk/>
          <pc:sldMk cId="2987858333" sldId="334"/>
        </pc:sldMkLst>
      </pc:sldChg>
      <pc:sldChg chg="delSp modSp ord">
        <pc:chgData name="Britta Rekstad" userId="8b5fec0179d2385f" providerId="LiveId" clId="{B44D1159-9B0B-403F-883E-3C2387BDF389}" dt="2020-10-16T03:23:28.298" v="442"/>
        <pc:sldMkLst>
          <pc:docMk/>
          <pc:sldMk cId="3219033763" sldId="342"/>
        </pc:sldMkLst>
        <pc:spChg chg="mod">
          <ac:chgData name="Britta Rekstad" userId="8b5fec0179d2385f" providerId="LiveId" clId="{B44D1159-9B0B-403F-883E-3C2387BDF389}" dt="2020-10-16T03:06:47.117" v="159" actId="20577"/>
          <ac:spMkLst>
            <pc:docMk/>
            <pc:sldMk cId="3219033763" sldId="342"/>
            <ac:spMk id="2" creationId="{968BA583-12D3-42EB-8781-7F6ECCA7C3C6}"/>
          </ac:spMkLst>
        </pc:spChg>
        <pc:spChg chg="del">
          <ac:chgData name="Britta Rekstad" userId="8b5fec0179d2385f" providerId="LiveId" clId="{B44D1159-9B0B-403F-883E-3C2387BDF389}" dt="2020-10-16T03:06:31.176" v="138" actId="478"/>
          <ac:spMkLst>
            <pc:docMk/>
            <pc:sldMk cId="3219033763" sldId="342"/>
            <ac:spMk id="52" creationId="{D5F07457-EEA8-4628-86DB-26F53DFB0B18}"/>
          </ac:spMkLst>
        </pc:spChg>
        <pc:spChg chg="del">
          <ac:chgData name="Britta Rekstad" userId="8b5fec0179d2385f" providerId="LiveId" clId="{B44D1159-9B0B-403F-883E-3C2387BDF389}" dt="2020-10-16T03:06:31.176" v="138" actId="478"/>
          <ac:spMkLst>
            <pc:docMk/>
            <pc:sldMk cId="3219033763" sldId="342"/>
            <ac:spMk id="53" creationId="{58422F99-91A8-4EC7-83B3-AFDBA48A52A2}"/>
          </ac:spMkLst>
        </pc:spChg>
        <pc:spChg chg="del">
          <ac:chgData name="Britta Rekstad" userId="8b5fec0179d2385f" providerId="LiveId" clId="{B44D1159-9B0B-403F-883E-3C2387BDF389}" dt="2020-10-16T03:06:31.176" v="138" actId="478"/>
          <ac:spMkLst>
            <pc:docMk/>
            <pc:sldMk cId="3219033763" sldId="342"/>
            <ac:spMk id="67" creationId="{9344707B-861B-486A-B325-7DD49A5E7F33}"/>
          </ac:spMkLst>
        </pc:spChg>
        <pc:spChg chg="del">
          <ac:chgData name="Britta Rekstad" userId="8b5fec0179d2385f" providerId="LiveId" clId="{B44D1159-9B0B-403F-883E-3C2387BDF389}" dt="2020-10-16T03:06:34.756" v="139" actId="478"/>
          <ac:spMkLst>
            <pc:docMk/>
            <pc:sldMk cId="3219033763" sldId="342"/>
            <ac:spMk id="68" creationId="{8D123048-843F-421A-8731-1A8F570C9702}"/>
          </ac:spMkLst>
        </pc:spChg>
        <pc:spChg chg="del">
          <ac:chgData name="Britta Rekstad" userId="8b5fec0179d2385f" providerId="LiveId" clId="{B44D1159-9B0B-403F-883E-3C2387BDF389}" dt="2020-10-16T03:06:31.176" v="138" actId="478"/>
          <ac:spMkLst>
            <pc:docMk/>
            <pc:sldMk cId="3219033763" sldId="342"/>
            <ac:spMk id="69" creationId="{3F86F13C-ED0A-4B14-A5C5-090E239010DC}"/>
          </ac:spMkLst>
        </pc:spChg>
        <pc:spChg chg="del">
          <ac:chgData name="Britta Rekstad" userId="8b5fec0179d2385f" providerId="LiveId" clId="{B44D1159-9B0B-403F-883E-3C2387BDF389}" dt="2020-10-16T03:06:31.176" v="138" actId="478"/>
          <ac:spMkLst>
            <pc:docMk/>
            <pc:sldMk cId="3219033763" sldId="342"/>
            <ac:spMk id="70" creationId="{966629D8-CFA4-4A91-9F23-4B802A1AC8B0}"/>
          </ac:spMkLst>
        </pc:spChg>
        <pc:spChg chg="del">
          <ac:chgData name="Britta Rekstad" userId="8b5fec0179d2385f" providerId="LiveId" clId="{B44D1159-9B0B-403F-883E-3C2387BDF389}" dt="2020-10-16T03:06:31.176" v="138" actId="478"/>
          <ac:spMkLst>
            <pc:docMk/>
            <pc:sldMk cId="3219033763" sldId="342"/>
            <ac:spMk id="77" creationId="{50E36958-B147-41F8-B7F6-1B9CBE9250DA}"/>
          </ac:spMkLst>
        </pc:spChg>
        <pc:spChg chg="del">
          <ac:chgData name="Britta Rekstad" userId="8b5fec0179d2385f" providerId="LiveId" clId="{B44D1159-9B0B-403F-883E-3C2387BDF389}" dt="2020-10-16T03:06:31.176" v="138" actId="478"/>
          <ac:spMkLst>
            <pc:docMk/>
            <pc:sldMk cId="3219033763" sldId="342"/>
            <ac:spMk id="78" creationId="{B09FDDB5-090A-4296-8F41-E5CE6978103A}"/>
          </ac:spMkLst>
        </pc:spChg>
        <pc:spChg chg="del">
          <ac:chgData name="Britta Rekstad" userId="8b5fec0179d2385f" providerId="LiveId" clId="{B44D1159-9B0B-403F-883E-3C2387BDF389}" dt="2020-10-16T03:06:31.176" v="138" actId="478"/>
          <ac:spMkLst>
            <pc:docMk/>
            <pc:sldMk cId="3219033763" sldId="342"/>
            <ac:spMk id="79" creationId="{107A56A4-0124-4DBB-B65F-E8242BB366BE}"/>
          </ac:spMkLst>
        </pc:spChg>
        <pc:spChg chg="mod">
          <ac:chgData name="Britta Rekstad" userId="8b5fec0179d2385f" providerId="LiveId" clId="{B44D1159-9B0B-403F-883E-3C2387BDF389}" dt="2020-10-16T03:06:40.803" v="143" actId="20577"/>
          <ac:spMkLst>
            <pc:docMk/>
            <pc:sldMk cId="3219033763" sldId="342"/>
            <ac:spMk id="83" creationId="{9A8C0329-1FDA-43F0-8B13-961BEDDE68F3}"/>
          </ac:spMkLst>
        </pc:spChg>
        <pc:grpChg chg="del">
          <ac:chgData name="Britta Rekstad" userId="8b5fec0179d2385f" providerId="LiveId" clId="{B44D1159-9B0B-403F-883E-3C2387BDF389}" dt="2020-10-16T03:06:31.176" v="138" actId="478"/>
          <ac:grpSpMkLst>
            <pc:docMk/>
            <pc:sldMk cId="3219033763" sldId="342"/>
            <ac:grpSpMk id="43" creationId="{28CD0F4E-79B3-4100-B5C6-21A41BDB717F}"/>
          </ac:grpSpMkLst>
        </pc:grpChg>
        <pc:grpChg chg="del">
          <ac:chgData name="Britta Rekstad" userId="8b5fec0179d2385f" providerId="LiveId" clId="{B44D1159-9B0B-403F-883E-3C2387BDF389}" dt="2020-10-16T03:06:31.176" v="138" actId="478"/>
          <ac:grpSpMkLst>
            <pc:docMk/>
            <pc:sldMk cId="3219033763" sldId="342"/>
            <ac:grpSpMk id="46" creationId="{B5B8B346-6C85-434D-A382-7FAA6B986536}"/>
          </ac:grpSpMkLst>
        </pc:grpChg>
        <pc:grpChg chg="del">
          <ac:chgData name="Britta Rekstad" userId="8b5fec0179d2385f" providerId="LiveId" clId="{B44D1159-9B0B-403F-883E-3C2387BDF389}" dt="2020-10-16T03:06:31.176" v="138" actId="478"/>
          <ac:grpSpMkLst>
            <pc:docMk/>
            <pc:sldMk cId="3219033763" sldId="342"/>
            <ac:grpSpMk id="49" creationId="{931736E0-8289-4308-BBAE-3A36F6AA2F3A}"/>
          </ac:grpSpMkLst>
        </pc:grpChg>
        <pc:grpChg chg="del">
          <ac:chgData name="Britta Rekstad" userId="8b5fec0179d2385f" providerId="LiveId" clId="{B44D1159-9B0B-403F-883E-3C2387BDF389}" dt="2020-10-16T03:06:31.176" v="138" actId="478"/>
          <ac:grpSpMkLst>
            <pc:docMk/>
            <pc:sldMk cId="3219033763" sldId="342"/>
            <ac:grpSpMk id="58" creationId="{3C4CA08F-B26C-4834-AD14-55FDD7D9C2CC}"/>
          </ac:grpSpMkLst>
        </pc:grpChg>
        <pc:grpChg chg="del">
          <ac:chgData name="Britta Rekstad" userId="8b5fec0179d2385f" providerId="LiveId" clId="{B44D1159-9B0B-403F-883E-3C2387BDF389}" dt="2020-10-16T03:06:31.176" v="138" actId="478"/>
          <ac:grpSpMkLst>
            <pc:docMk/>
            <pc:sldMk cId="3219033763" sldId="342"/>
            <ac:grpSpMk id="61" creationId="{BB8DA01E-F738-4303-833A-742EE5D58A64}"/>
          </ac:grpSpMkLst>
        </pc:grpChg>
        <pc:grpChg chg="del">
          <ac:chgData name="Britta Rekstad" userId="8b5fec0179d2385f" providerId="LiveId" clId="{B44D1159-9B0B-403F-883E-3C2387BDF389}" dt="2020-10-16T03:06:31.176" v="138" actId="478"/>
          <ac:grpSpMkLst>
            <pc:docMk/>
            <pc:sldMk cId="3219033763" sldId="342"/>
            <ac:grpSpMk id="64" creationId="{E4593CF7-3744-496E-A379-CA4322046ADA}"/>
          </ac:grpSpMkLst>
        </pc:grpChg>
        <pc:grpChg chg="del">
          <ac:chgData name="Britta Rekstad" userId="8b5fec0179d2385f" providerId="LiveId" clId="{B44D1159-9B0B-403F-883E-3C2387BDF389}" dt="2020-10-16T03:06:31.176" v="138" actId="478"/>
          <ac:grpSpMkLst>
            <pc:docMk/>
            <pc:sldMk cId="3219033763" sldId="342"/>
            <ac:grpSpMk id="80" creationId="{ABD72B14-9610-486C-BF4A-86906EB75060}"/>
          </ac:grpSpMkLst>
        </pc:grpChg>
        <pc:picChg chg="del">
          <ac:chgData name="Britta Rekstad" userId="8b5fec0179d2385f" providerId="LiveId" clId="{B44D1159-9B0B-403F-883E-3C2387BDF389}" dt="2020-10-16T03:06:31.176" v="138" actId="478"/>
          <ac:picMkLst>
            <pc:docMk/>
            <pc:sldMk cId="3219033763" sldId="342"/>
            <ac:picMk id="54" creationId="{A772C0A3-7607-4F93-892E-5DF24C0B5E7D}"/>
          </ac:picMkLst>
        </pc:picChg>
        <pc:picChg chg="del">
          <ac:chgData name="Britta Rekstad" userId="8b5fec0179d2385f" providerId="LiveId" clId="{B44D1159-9B0B-403F-883E-3C2387BDF389}" dt="2020-10-16T03:06:31.176" v="138" actId="478"/>
          <ac:picMkLst>
            <pc:docMk/>
            <pc:sldMk cId="3219033763" sldId="342"/>
            <ac:picMk id="55" creationId="{79B387FB-183E-462D-BBB5-811FF433303B}"/>
          </ac:picMkLst>
        </pc:picChg>
        <pc:picChg chg="del">
          <ac:chgData name="Britta Rekstad" userId="8b5fec0179d2385f" providerId="LiveId" clId="{B44D1159-9B0B-403F-883E-3C2387BDF389}" dt="2020-10-16T03:06:31.176" v="138" actId="478"/>
          <ac:picMkLst>
            <pc:docMk/>
            <pc:sldMk cId="3219033763" sldId="342"/>
            <ac:picMk id="56" creationId="{C673AA28-0E1D-4714-A956-4B59290B609C}"/>
          </ac:picMkLst>
        </pc:picChg>
        <pc:picChg chg="del">
          <ac:chgData name="Britta Rekstad" userId="8b5fec0179d2385f" providerId="LiveId" clId="{B44D1159-9B0B-403F-883E-3C2387BDF389}" dt="2020-10-16T03:06:31.176" v="138" actId="478"/>
          <ac:picMkLst>
            <pc:docMk/>
            <pc:sldMk cId="3219033763" sldId="342"/>
            <ac:picMk id="57" creationId="{D2DBF540-C5EA-4288-AAB3-393814DD936F}"/>
          </ac:picMkLst>
        </pc:picChg>
        <pc:picChg chg="del">
          <ac:chgData name="Britta Rekstad" userId="8b5fec0179d2385f" providerId="LiveId" clId="{B44D1159-9B0B-403F-883E-3C2387BDF389}" dt="2020-10-16T03:06:31.176" v="138" actId="478"/>
          <ac:picMkLst>
            <pc:docMk/>
            <pc:sldMk cId="3219033763" sldId="342"/>
            <ac:picMk id="71" creationId="{137E499E-5AB7-473C-9012-98520ED07274}"/>
          </ac:picMkLst>
        </pc:picChg>
        <pc:picChg chg="del">
          <ac:chgData name="Britta Rekstad" userId="8b5fec0179d2385f" providerId="LiveId" clId="{B44D1159-9B0B-403F-883E-3C2387BDF389}" dt="2020-10-16T03:06:31.176" v="138" actId="478"/>
          <ac:picMkLst>
            <pc:docMk/>
            <pc:sldMk cId="3219033763" sldId="342"/>
            <ac:picMk id="72" creationId="{47F21B2B-6E1E-4099-B670-B178B56E9F95}"/>
          </ac:picMkLst>
        </pc:picChg>
        <pc:picChg chg="del">
          <ac:chgData name="Britta Rekstad" userId="8b5fec0179d2385f" providerId="LiveId" clId="{B44D1159-9B0B-403F-883E-3C2387BDF389}" dt="2020-10-16T03:06:31.176" v="138" actId="478"/>
          <ac:picMkLst>
            <pc:docMk/>
            <pc:sldMk cId="3219033763" sldId="342"/>
            <ac:picMk id="73" creationId="{549AF1F8-EE9C-4A8A-AAE5-605704BD0F8B}"/>
          </ac:picMkLst>
        </pc:picChg>
        <pc:picChg chg="del">
          <ac:chgData name="Britta Rekstad" userId="8b5fec0179d2385f" providerId="LiveId" clId="{B44D1159-9B0B-403F-883E-3C2387BDF389}" dt="2020-10-16T03:06:31.176" v="138" actId="478"/>
          <ac:picMkLst>
            <pc:docMk/>
            <pc:sldMk cId="3219033763" sldId="342"/>
            <ac:picMk id="74" creationId="{CA00213F-018A-48B3-A482-796C08F8D402}"/>
          </ac:picMkLst>
        </pc:picChg>
        <pc:picChg chg="del">
          <ac:chgData name="Britta Rekstad" userId="8b5fec0179d2385f" providerId="LiveId" clId="{B44D1159-9B0B-403F-883E-3C2387BDF389}" dt="2020-10-16T03:06:31.176" v="138" actId="478"/>
          <ac:picMkLst>
            <pc:docMk/>
            <pc:sldMk cId="3219033763" sldId="342"/>
            <ac:picMk id="75" creationId="{F3ECF123-5165-421A-92D4-FBF3639F34FF}"/>
          </ac:picMkLst>
        </pc:picChg>
        <pc:picChg chg="del">
          <ac:chgData name="Britta Rekstad" userId="8b5fec0179d2385f" providerId="LiveId" clId="{B44D1159-9B0B-403F-883E-3C2387BDF389}" dt="2020-10-16T03:06:31.176" v="138" actId="478"/>
          <ac:picMkLst>
            <pc:docMk/>
            <pc:sldMk cId="3219033763" sldId="342"/>
            <ac:picMk id="76" creationId="{1B411244-2A4E-4265-AE67-A4BC7770EF80}"/>
          </ac:picMkLst>
        </pc:picChg>
      </pc:sldChg>
      <pc:sldChg chg="del">
        <pc:chgData name="Britta Rekstad" userId="8b5fec0179d2385f" providerId="LiveId" clId="{B44D1159-9B0B-403F-883E-3C2387BDF389}" dt="2020-10-16T03:06:16.233" v="137" actId="2696"/>
        <pc:sldMkLst>
          <pc:docMk/>
          <pc:sldMk cId="3486753572" sldId="342"/>
        </pc:sldMkLst>
      </pc:sldChg>
      <pc:sldChg chg="del">
        <pc:chgData name="Britta Rekstad" userId="8b5fec0179d2385f" providerId="LiveId" clId="{B44D1159-9B0B-403F-883E-3C2387BDF389}" dt="2020-10-16T03:16:52.314" v="308" actId="2696"/>
        <pc:sldMkLst>
          <pc:docMk/>
          <pc:sldMk cId="3526523360" sldId="343"/>
        </pc:sldMkLst>
      </pc:sldChg>
      <pc:sldChg chg="del">
        <pc:chgData name="Britta Rekstad" userId="8b5fec0179d2385f" providerId="LiveId" clId="{B44D1159-9B0B-403F-883E-3C2387BDF389}" dt="2020-10-16T03:20:19.855" v="408" actId="2696"/>
        <pc:sldMkLst>
          <pc:docMk/>
          <pc:sldMk cId="2067494999" sldId="345"/>
        </pc:sldMkLst>
      </pc:sldChg>
      <pc:sldChg chg="del">
        <pc:chgData name="Britta Rekstad" userId="8b5fec0179d2385f" providerId="LiveId" clId="{B44D1159-9B0B-403F-883E-3C2387BDF389}" dt="2020-10-16T03:16:26.963" v="301" actId="2696"/>
        <pc:sldMkLst>
          <pc:docMk/>
          <pc:sldMk cId="2154093085" sldId="346"/>
        </pc:sldMkLst>
      </pc:sldChg>
      <pc:sldChg chg="del">
        <pc:chgData name="Britta Rekstad" userId="8b5fec0179d2385f" providerId="LiveId" clId="{B44D1159-9B0B-403F-883E-3C2387BDF389}" dt="2020-10-16T03:16:45.228" v="305" actId="2696"/>
        <pc:sldMkLst>
          <pc:docMk/>
          <pc:sldMk cId="352686167" sldId="347"/>
        </pc:sldMkLst>
      </pc:sldChg>
      <pc:sldChg chg="modSp ord">
        <pc:chgData name="Britta Rekstad" userId="8b5fec0179d2385f" providerId="LiveId" clId="{B44D1159-9B0B-403F-883E-3C2387BDF389}" dt="2020-10-16T03:23:28.298" v="442"/>
        <pc:sldMkLst>
          <pc:docMk/>
          <pc:sldMk cId="1550626375" sldId="348"/>
        </pc:sldMkLst>
        <pc:spChg chg="mod">
          <ac:chgData name="Britta Rekstad" userId="8b5fec0179d2385f" providerId="LiveId" clId="{B44D1159-9B0B-403F-883E-3C2387BDF389}" dt="2020-10-16T03:10:48.735" v="200" actId="20577"/>
          <ac:spMkLst>
            <pc:docMk/>
            <pc:sldMk cId="1550626375" sldId="348"/>
            <ac:spMk id="3" creationId="{BBBFA22D-ECFE-4016-B6D8-794E85470B77}"/>
          </ac:spMkLst>
        </pc:spChg>
        <pc:spChg chg="mod">
          <ac:chgData name="Britta Rekstad" userId="8b5fec0179d2385f" providerId="LiveId" clId="{B44D1159-9B0B-403F-883E-3C2387BDF389}" dt="2020-10-16T03:11:07.949" v="220"/>
          <ac:spMkLst>
            <pc:docMk/>
            <pc:sldMk cId="1550626375" sldId="348"/>
            <ac:spMk id="6" creationId="{64198DC2-7F0F-44F9-A144-53ACE6C8D725}"/>
          </ac:spMkLst>
        </pc:spChg>
        <pc:spChg chg="mod">
          <ac:chgData name="Britta Rekstad" userId="8b5fec0179d2385f" providerId="LiveId" clId="{B44D1159-9B0B-403F-883E-3C2387BDF389}" dt="2020-10-16T03:11:15.668" v="227"/>
          <ac:spMkLst>
            <pc:docMk/>
            <pc:sldMk cId="1550626375" sldId="348"/>
            <ac:spMk id="7" creationId="{4E6B0DC3-706C-4CC4-817E-DFCEE52199B3}"/>
          </ac:spMkLst>
        </pc:spChg>
        <pc:spChg chg="mod">
          <ac:chgData name="Britta Rekstad" userId="8b5fec0179d2385f" providerId="LiveId" clId="{B44D1159-9B0B-403F-883E-3C2387BDF389}" dt="2020-10-16T03:10:57.104" v="210" actId="20577"/>
          <ac:spMkLst>
            <pc:docMk/>
            <pc:sldMk cId="1550626375" sldId="348"/>
            <ac:spMk id="8" creationId="{06E69E94-0192-4441-A546-4D4EC7E129AA}"/>
          </ac:spMkLst>
        </pc:spChg>
        <pc:spChg chg="mod">
          <ac:chgData name="Britta Rekstad" userId="8b5fec0179d2385f" providerId="LiveId" clId="{B44D1159-9B0B-403F-883E-3C2387BDF389}" dt="2020-10-16T03:10:53.692" v="205" actId="20577"/>
          <ac:spMkLst>
            <pc:docMk/>
            <pc:sldMk cId="1550626375" sldId="348"/>
            <ac:spMk id="9" creationId="{9067648C-9E67-4287-8293-7DE9419FCD14}"/>
          </ac:spMkLst>
        </pc:spChg>
      </pc:sldChg>
      <pc:sldChg chg="del">
        <pc:chgData name="Britta Rekstad" userId="8b5fec0179d2385f" providerId="LiveId" clId="{B44D1159-9B0B-403F-883E-3C2387BDF389}" dt="2020-10-16T03:10:29.472" v="195" actId="2696"/>
        <pc:sldMkLst>
          <pc:docMk/>
          <pc:sldMk cId="2875099983" sldId="348"/>
        </pc:sldMkLst>
      </pc:sldChg>
      <pc:sldChg chg="del">
        <pc:chgData name="Britta Rekstad" userId="8b5fec0179d2385f" providerId="LiveId" clId="{B44D1159-9B0B-403F-883E-3C2387BDF389}" dt="2020-10-16T03:21:50.168" v="433" actId="2696"/>
        <pc:sldMkLst>
          <pc:docMk/>
          <pc:sldMk cId="2470314628" sldId="349"/>
        </pc:sldMkLst>
      </pc:sldChg>
      <pc:sldChg chg="del">
        <pc:chgData name="Britta Rekstad" userId="8b5fec0179d2385f" providerId="LiveId" clId="{B44D1159-9B0B-403F-883E-3C2387BDF389}" dt="2020-10-16T03:11:29.003" v="229" actId="2696"/>
        <pc:sldMkLst>
          <pc:docMk/>
          <pc:sldMk cId="1527957080" sldId="355"/>
        </pc:sldMkLst>
      </pc:sldChg>
      <pc:sldChg chg="del">
        <pc:chgData name="Britta Rekstad" userId="8b5fec0179d2385f" providerId="LiveId" clId="{B44D1159-9B0B-403F-883E-3C2387BDF389}" dt="2020-10-16T03:01:58.622" v="36" actId="2696"/>
        <pc:sldMkLst>
          <pc:docMk/>
          <pc:sldMk cId="1399188737" sldId="356"/>
        </pc:sldMkLst>
      </pc:sldChg>
      <pc:sldChg chg="del">
        <pc:chgData name="Britta Rekstad" userId="8b5fec0179d2385f" providerId="LiveId" clId="{B44D1159-9B0B-403F-883E-3C2387BDF389}" dt="2020-10-16T03:02:05.786" v="52" actId="2696"/>
        <pc:sldMkLst>
          <pc:docMk/>
          <pc:sldMk cId="1494329435" sldId="358"/>
        </pc:sldMkLst>
      </pc:sldChg>
      <pc:sldChg chg="del">
        <pc:chgData name="Britta Rekstad" userId="8b5fec0179d2385f" providerId="LiveId" clId="{B44D1159-9B0B-403F-883E-3C2387BDF389}" dt="2020-10-16T03:02:02.338" v="46" actId="2696"/>
        <pc:sldMkLst>
          <pc:docMk/>
          <pc:sldMk cId="619696702" sldId="359"/>
        </pc:sldMkLst>
      </pc:sldChg>
      <pc:sldChg chg="del">
        <pc:chgData name="Britta Rekstad" userId="8b5fec0179d2385f" providerId="LiveId" clId="{B44D1159-9B0B-403F-883E-3C2387BDF389}" dt="2020-10-16T03:02:02.314" v="43" actId="2696"/>
        <pc:sldMkLst>
          <pc:docMk/>
          <pc:sldMk cId="332933939" sldId="360"/>
        </pc:sldMkLst>
      </pc:sldChg>
      <pc:sldChg chg="del">
        <pc:chgData name="Britta Rekstad" userId="8b5fec0179d2385f" providerId="LiveId" clId="{B44D1159-9B0B-403F-883E-3C2387BDF389}" dt="2020-10-16T03:16:50.041" v="307" actId="2696"/>
        <pc:sldMkLst>
          <pc:docMk/>
          <pc:sldMk cId="346909476" sldId="362"/>
        </pc:sldMkLst>
      </pc:sldChg>
      <pc:sldChg chg="del">
        <pc:chgData name="Britta Rekstad" userId="8b5fec0179d2385f" providerId="LiveId" clId="{B44D1159-9B0B-403F-883E-3C2387BDF389}" dt="2020-10-16T03:16:47.926" v="306" actId="2696"/>
        <pc:sldMkLst>
          <pc:docMk/>
          <pc:sldMk cId="342713663" sldId="363"/>
        </pc:sldMkLst>
      </pc:sldChg>
      <pc:sldChg chg="del">
        <pc:chgData name="Britta Rekstad" userId="8b5fec0179d2385f" providerId="LiveId" clId="{B44D1159-9B0B-403F-883E-3C2387BDF389}" dt="2020-10-16T03:17:24.360" v="309" actId="2696"/>
        <pc:sldMkLst>
          <pc:docMk/>
          <pc:sldMk cId="1243216909" sldId="364"/>
        </pc:sldMkLst>
      </pc:sldChg>
      <pc:sldChg chg="addSp delSp modSp add ord">
        <pc:chgData name="Britta Rekstad" userId="8b5fec0179d2385f" providerId="LiveId" clId="{B44D1159-9B0B-403F-883E-3C2387BDF389}" dt="2020-10-16T03:23:28.298" v="442"/>
        <pc:sldMkLst>
          <pc:docMk/>
          <pc:sldMk cId="2097112812" sldId="364"/>
        </pc:sldMkLst>
        <pc:spChg chg="mod">
          <ac:chgData name="Britta Rekstad" userId="8b5fec0179d2385f" providerId="LiveId" clId="{B44D1159-9B0B-403F-883E-3C2387BDF389}" dt="2020-10-16T03:17:54.218" v="315" actId="20577"/>
          <ac:spMkLst>
            <pc:docMk/>
            <pc:sldMk cId="2097112812" sldId="364"/>
            <ac:spMk id="2" creationId="{A8244A70-E6C8-4131-8ABE-868656A96131}"/>
          </ac:spMkLst>
        </pc:spChg>
        <pc:spChg chg="mod">
          <ac:chgData name="Britta Rekstad" userId="8b5fec0179d2385f" providerId="LiveId" clId="{B44D1159-9B0B-403F-883E-3C2387BDF389}" dt="2020-10-16T03:18:36.572" v="353" actId="20577"/>
          <ac:spMkLst>
            <pc:docMk/>
            <pc:sldMk cId="2097112812" sldId="364"/>
            <ac:spMk id="4" creationId="{4E99F846-FC69-40D7-8A7C-7E78AABFCE09}"/>
          </ac:spMkLst>
        </pc:spChg>
        <pc:spChg chg="mod">
          <ac:chgData name="Britta Rekstad" userId="8b5fec0179d2385f" providerId="LiveId" clId="{B44D1159-9B0B-403F-883E-3C2387BDF389}" dt="2020-10-16T03:19:06.094" v="365" actId="6549"/>
          <ac:spMkLst>
            <pc:docMk/>
            <pc:sldMk cId="2097112812" sldId="364"/>
            <ac:spMk id="7" creationId="{F1AB0220-F6B9-4B12-B835-2E916935C335}"/>
          </ac:spMkLst>
        </pc:spChg>
        <pc:spChg chg="mod">
          <ac:chgData name="Britta Rekstad" userId="8b5fec0179d2385f" providerId="LiveId" clId="{B44D1159-9B0B-403F-883E-3C2387BDF389}" dt="2020-10-16T03:19:13.763" v="371" actId="20577"/>
          <ac:spMkLst>
            <pc:docMk/>
            <pc:sldMk cId="2097112812" sldId="364"/>
            <ac:spMk id="9" creationId="{41F15C92-01A3-48C7-ADE2-8645DE01EB7C}"/>
          </ac:spMkLst>
        </pc:spChg>
        <pc:spChg chg="mod">
          <ac:chgData name="Britta Rekstad" userId="8b5fec0179d2385f" providerId="LiveId" clId="{B44D1159-9B0B-403F-883E-3C2387BDF389}" dt="2020-10-16T03:19:32.015" v="380" actId="20577"/>
          <ac:spMkLst>
            <pc:docMk/>
            <pc:sldMk cId="2097112812" sldId="364"/>
            <ac:spMk id="13" creationId="{16DDB516-9192-4464-8775-C0186DAC6AE5}"/>
          </ac:spMkLst>
        </pc:spChg>
        <pc:spChg chg="del">
          <ac:chgData name="Britta Rekstad" userId="8b5fec0179d2385f" providerId="LiveId" clId="{B44D1159-9B0B-403F-883E-3C2387BDF389}" dt="2020-10-16T03:19:17.156" v="372" actId="478"/>
          <ac:spMkLst>
            <pc:docMk/>
            <pc:sldMk cId="2097112812" sldId="364"/>
            <ac:spMk id="14" creationId="{631DF2CC-C138-4C13-9B9D-BF4FA41814EE}"/>
          </ac:spMkLst>
        </pc:spChg>
        <pc:spChg chg="del">
          <ac:chgData name="Britta Rekstad" userId="8b5fec0179d2385f" providerId="LiveId" clId="{B44D1159-9B0B-403F-883E-3C2387BDF389}" dt="2020-10-16T03:19:19.666" v="373" actId="478"/>
          <ac:spMkLst>
            <pc:docMk/>
            <pc:sldMk cId="2097112812" sldId="364"/>
            <ac:spMk id="15" creationId="{EDE233B5-7BD7-4904-942A-22CEF1A096E8}"/>
          </ac:spMkLst>
        </pc:spChg>
        <pc:spChg chg="mod">
          <ac:chgData name="Britta Rekstad" userId="8b5fec0179d2385f" providerId="LiveId" clId="{B44D1159-9B0B-403F-883E-3C2387BDF389}" dt="2020-10-16T03:19:27.893" v="376" actId="6549"/>
          <ac:spMkLst>
            <pc:docMk/>
            <pc:sldMk cId="2097112812" sldId="364"/>
            <ac:spMk id="16" creationId="{8B085F3A-1F24-4B2D-8E42-B13D1807FEE5}"/>
          </ac:spMkLst>
        </pc:spChg>
        <pc:spChg chg="mod">
          <ac:chgData name="Britta Rekstad" userId="8b5fec0179d2385f" providerId="LiveId" clId="{B44D1159-9B0B-403F-883E-3C2387BDF389}" dt="2020-10-16T03:19:25.025" v="375" actId="6549"/>
          <ac:spMkLst>
            <pc:docMk/>
            <pc:sldMk cId="2097112812" sldId="364"/>
            <ac:spMk id="17" creationId="{9D0B70CF-D509-435D-9D36-37C3E6D8E6EB}"/>
          </ac:spMkLst>
        </pc:spChg>
        <pc:spChg chg="mod">
          <ac:chgData name="Britta Rekstad" userId="8b5fec0179d2385f" providerId="LiveId" clId="{B44D1159-9B0B-403F-883E-3C2387BDF389}" dt="2020-10-16T03:19:44.052" v="396" actId="20577"/>
          <ac:spMkLst>
            <pc:docMk/>
            <pc:sldMk cId="2097112812" sldId="364"/>
            <ac:spMk id="20" creationId="{7EAE6866-53F5-48DF-B06D-FE75B8AE32B3}"/>
          </ac:spMkLst>
        </pc:spChg>
        <pc:spChg chg="mod">
          <ac:chgData name="Britta Rekstad" userId="8b5fec0179d2385f" providerId="LiveId" clId="{B44D1159-9B0B-403F-883E-3C2387BDF389}" dt="2020-10-16T03:18:47.266" v="355" actId="6549"/>
          <ac:spMkLst>
            <pc:docMk/>
            <pc:sldMk cId="2097112812" sldId="364"/>
            <ac:spMk id="23" creationId="{0ED68C02-342F-439D-94ED-512C9959E7FA}"/>
          </ac:spMkLst>
        </pc:spChg>
        <pc:spChg chg="mod">
          <ac:chgData name="Britta Rekstad" userId="8b5fec0179d2385f" providerId="LiveId" clId="{B44D1159-9B0B-403F-883E-3C2387BDF389}" dt="2020-10-16T03:19:52.964" v="406" actId="20577"/>
          <ac:spMkLst>
            <pc:docMk/>
            <pc:sldMk cId="2097112812" sldId="364"/>
            <ac:spMk id="25" creationId="{6A8CF895-BB48-4434-AD76-0069D19C066E}"/>
          </ac:spMkLst>
        </pc:spChg>
        <pc:spChg chg="mod">
          <ac:chgData name="Britta Rekstad" userId="8b5fec0179d2385f" providerId="LiveId" clId="{B44D1159-9B0B-403F-883E-3C2387BDF389}" dt="2020-10-16T03:19:58.114" v="407" actId="20577"/>
          <ac:spMkLst>
            <pc:docMk/>
            <pc:sldMk cId="2097112812" sldId="364"/>
            <ac:spMk id="27" creationId="{F99B4A9F-99AB-44B4-B2D8-861A3D2205B2}"/>
          </ac:spMkLst>
        </pc:spChg>
        <pc:spChg chg="mod">
          <ac:chgData name="Britta Rekstad" userId="8b5fec0179d2385f" providerId="LiveId" clId="{B44D1159-9B0B-403F-883E-3C2387BDF389}" dt="2020-10-16T03:19:37.019" v="387" actId="20577"/>
          <ac:spMkLst>
            <pc:docMk/>
            <pc:sldMk cId="2097112812" sldId="364"/>
            <ac:spMk id="31" creationId="{E292941A-E4CF-491A-A164-DB9FDB4CA25B}"/>
          </ac:spMkLst>
        </pc:spChg>
        <pc:spChg chg="mod">
          <ac:chgData name="Britta Rekstad" userId="8b5fec0179d2385f" providerId="LiveId" clId="{B44D1159-9B0B-403F-883E-3C2387BDF389}" dt="2020-10-16T03:18:52.783" v="357" actId="6549"/>
          <ac:spMkLst>
            <pc:docMk/>
            <pc:sldMk cId="2097112812" sldId="364"/>
            <ac:spMk id="32" creationId="{C31870F6-CA37-4483-9271-43625A2E504A}"/>
          </ac:spMkLst>
        </pc:spChg>
        <pc:grpChg chg="mod">
          <ac:chgData name="Britta Rekstad" userId="8b5fec0179d2385f" providerId="LiveId" clId="{B44D1159-9B0B-403F-883E-3C2387BDF389}" dt="2020-10-16T03:19:08.475" v="366" actId="478"/>
          <ac:grpSpMkLst>
            <pc:docMk/>
            <pc:sldMk cId="2097112812" sldId="364"/>
            <ac:grpSpMk id="5" creationId="{E0DFE292-E0B6-4DAE-AF1A-449F77A28BE7}"/>
          </ac:grpSpMkLst>
        </pc:grpChg>
        <pc:grpChg chg="add del">
          <ac:chgData name="Britta Rekstad" userId="8b5fec0179d2385f" providerId="LiveId" clId="{B44D1159-9B0B-403F-883E-3C2387BDF389}" dt="2020-10-16T03:18:57.661" v="360" actId="478"/>
          <ac:grpSpMkLst>
            <pc:docMk/>
            <pc:sldMk cId="2097112812" sldId="364"/>
            <ac:grpSpMk id="11" creationId="{D10F33C0-3E10-436F-90A6-F8FC4032FFF6}"/>
          </ac:grpSpMkLst>
        </pc:grpChg>
        <pc:picChg chg="del">
          <ac:chgData name="Britta Rekstad" userId="8b5fec0179d2385f" providerId="LiveId" clId="{B44D1159-9B0B-403F-883E-3C2387BDF389}" dt="2020-10-16T03:19:02.387" v="361" actId="478"/>
          <ac:picMkLst>
            <pc:docMk/>
            <pc:sldMk cId="2097112812" sldId="364"/>
            <ac:picMk id="8" creationId="{3360CE1F-C323-4F03-9FC9-B96B51127A25}"/>
          </ac:picMkLst>
        </pc:picChg>
        <pc:picChg chg="del">
          <ac:chgData name="Britta Rekstad" userId="8b5fec0179d2385f" providerId="LiveId" clId="{B44D1159-9B0B-403F-883E-3C2387BDF389}" dt="2020-10-16T03:19:08.475" v="366" actId="478"/>
          <ac:picMkLst>
            <pc:docMk/>
            <pc:sldMk cId="2097112812" sldId="364"/>
            <ac:picMk id="10" creationId="{84D00C28-0131-4496-A6F2-155F0C2B0EE5}"/>
          </ac:picMkLst>
        </pc:picChg>
        <pc:picChg chg="del">
          <ac:chgData name="Britta Rekstad" userId="8b5fec0179d2385f" providerId="LiveId" clId="{B44D1159-9B0B-403F-883E-3C2387BDF389}" dt="2020-10-16T03:19:22.685" v="374" actId="478"/>
          <ac:picMkLst>
            <pc:docMk/>
            <pc:sldMk cId="2097112812" sldId="364"/>
            <ac:picMk id="18" creationId="{F845FAC4-1F17-4BB3-BFCA-E365AF8F3365}"/>
          </ac:picMkLst>
        </pc:picChg>
        <pc:picChg chg="del">
          <ac:chgData name="Britta Rekstad" userId="8b5fec0179d2385f" providerId="LiveId" clId="{B44D1159-9B0B-403F-883E-3C2387BDF389}" dt="2020-10-16T03:19:39.180" v="388" actId="478"/>
          <ac:picMkLst>
            <pc:docMk/>
            <pc:sldMk cId="2097112812" sldId="364"/>
            <ac:picMk id="21" creationId="{51B854B6-505B-47C4-B359-F05CF2D2E733}"/>
          </ac:picMkLst>
        </pc:picChg>
        <pc:picChg chg="del">
          <ac:chgData name="Britta Rekstad" userId="8b5fec0179d2385f" providerId="LiveId" clId="{B44D1159-9B0B-403F-883E-3C2387BDF389}" dt="2020-10-16T03:18:42.637" v="354" actId="478"/>
          <ac:picMkLst>
            <pc:docMk/>
            <pc:sldMk cId="2097112812" sldId="364"/>
            <ac:picMk id="24" creationId="{7D499B0B-64BE-4426-B057-6B46E679ED09}"/>
          </ac:picMkLst>
        </pc:picChg>
        <pc:picChg chg="del">
          <ac:chgData name="Britta Rekstad" userId="8b5fec0179d2385f" providerId="LiveId" clId="{B44D1159-9B0B-403F-883E-3C2387BDF389}" dt="2020-10-16T03:19:47.926" v="398" actId="478"/>
          <ac:picMkLst>
            <pc:docMk/>
            <pc:sldMk cId="2097112812" sldId="364"/>
            <ac:picMk id="26" creationId="{B06B5576-8238-4AE6-B1B9-8274F63CA0DF}"/>
          </ac:picMkLst>
        </pc:picChg>
        <pc:picChg chg="del">
          <ac:chgData name="Britta Rekstad" userId="8b5fec0179d2385f" providerId="LiveId" clId="{B44D1159-9B0B-403F-883E-3C2387BDF389}" dt="2020-10-16T03:19:45.870" v="397" actId="478"/>
          <ac:picMkLst>
            <pc:docMk/>
            <pc:sldMk cId="2097112812" sldId="364"/>
            <ac:picMk id="28" creationId="{8814E8F7-BBC4-4372-B111-7CD20B0D6F7A}"/>
          </ac:picMkLst>
        </pc:picChg>
        <pc:picChg chg="del">
          <ac:chgData name="Britta Rekstad" userId="8b5fec0179d2385f" providerId="LiveId" clId="{B44D1159-9B0B-403F-883E-3C2387BDF389}" dt="2020-10-16T03:18:49.246" v="356" actId="478"/>
          <ac:picMkLst>
            <pc:docMk/>
            <pc:sldMk cId="2097112812" sldId="364"/>
            <ac:picMk id="33" creationId="{597373E7-CB3F-4CBC-8E83-443DB52EE106}"/>
          </ac:picMkLst>
        </pc:picChg>
        <pc:picChg chg="del">
          <ac:chgData name="Britta Rekstad" userId="8b5fec0179d2385f" providerId="LiveId" clId="{B44D1159-9B0B-403F-883E-3C2387BDF389}" dt="2020-10-16T03:18:54.614" v="358" actId="478"/>
          <ac:picMkLst>
            <pc:docMk/>
            <pc:sldMk cId="2097112812" sldId="364"/>
            <ac:picMk id="34" creationId="{FCFD90E8-6394-4417-BE9E-654E7E78C28E}"/>
          </ac:picMkLst>
        </pc:picChg>
      </pc:sldChg>
      <pc:sldChg chg="del">
        <pc:chgData name="Britta Rekstad" userId="8b5fec0179d2385f" providerId="LiveId" clId="{B44D1159-9B0B-403F-883E-3C2387BDF389}" dt="2020-10-16T03:21:39.881" v="428" actId="2696"/>
        <pc:sldMkLst>
          <pc:docMk/>
          <pc:sldMk cId="762925182" sldId="365"/>
        </pc:sldMkLst>
      </pc:sldChg>
      <pc:sldChg chg="del">
        <pc:chgData name="Britta Rekstad" userId="8b5fec0179d2385f" providerId="LiveId" clId="{B44D1159-9B0B-403F-883E-3C2387BDF389}" dt="2020-10-16T03:20:22.318" v="409" actId="2696"/>
        <pc:sldMkLst>
          <pc:docMk/>
          <pc:sldMk cId="171648885" sldId="366"/>
        </pc:sldMkLst>
      </pc:sldChg>
      <pc:sldChg chg="del">
        <pc:chgData name="Britta Rekstad" userId="8b5fec0179d2385f" providerId="LiveId" clId="{B44D1159-9B0B-403F-883E-3C2387BDF389}" dt="2020-10-16T03:01:58.392" v="20" actId="2696"/>
        <pc:sldMkLst>
          <pc:docMk/>
          <pc:sldMk cId="1639341175" sldId="367"/>
        </pc:sldMkLst>
      </pc:sldChg>
      <pc:sldChg chg="del">
        <pc:chgData name="Britta Rekstad" userId="8b5fec0179d2385f" providerId="LiveId" clId="{B44D1159-9B0B-403F-883E-3C2387BDF389}" dt="2020-10-16T03:01:58.438" v="24" actId="2696"/>
        <pc:sldMkLst>
          <pc:docMk/>
          <pc:sldMk cId="1765067537" sldId="368"/>
        </pc:sldMkLst>
      </pc:sldChg>
      <pc:sldChg chg="del">
        <pc:chgData name="Britta Rekstad" userId="8b5fec0179d2385f" providerId="LiveId" clId="{B44D1159-9B0B-403F-883E-3C2387BDF389}" dt="2020-10-16T03:14:41.868" v="276" actId="2696"/>
        <pc:sldMkLst>
          <pc:docMk/>
          <pc:sldMk cId="3423538774" sldId="370"/>
        </pc:sldMkLst>
      </pc:sldChg>
      <pc:sldChg chg="del">
        <pc:chgData name="Britta Rekstad" userId="8b5fec0179d2385f" providerId="LiveId" clId="{B44D1159-9B0B-403F-883E-3C2387BDF389}" dt="2020-10-16T03:13:12.944" v="259" actId="2696"/>
        <pc:sldMkLst>
          <pc:docMk/>
          <pc:sldMk cId="816566294" sldId="371"/>
        </pc:sldMkLst>
      </pc:sldChg>
      <pc:sldChg chg="modSp add ord">
        <pc:chgData name="Britta Rekstad" userId="8b5fec0179d2385f" providerId="LiveId" clId="{B44D1159-9B0B-403F-883E-3C2387BDF389}" dt="2020-10-16T03:23:28.298" v="442"/>
        <pc:sldMkLst>
          <pc:docMk/>
          <pc:sldMk cId="1036867240" sldId="371"/>
        </pc:sldMkLst>
        <pc:spChg chg="mod">
          <ac:chgData name="Britta Rekstad" userId="8b5fec0179d2385f" providerId="LiveId" clId="{B44D1159-9B0B-403F-883E-3C2387BDF389}" dt="2020-10-16T03:13:31.191" v="265" actId="20577"/>
          <ac:spMkLst>
            <pc:docMk/>
            <pc:sldMk cId="1036867240" sldId="371"/>
            <ac:spMk id="2" creationId="{00000000-0000-0000-0000-000000000000}"/>
          </ac:spMkLst>
        </pc:spChg>
        <pc:spChg chg="mod">
          <ac:chgData name="Britta Rekstad" userId="8b5fec0179d2385f" providerId="LiveId" clId="{B44D1159-9B0B-403F-883E-3C2387BDF389}" dt="2020-10-16T03:13:38.717" v="266" actId="20577"/>
          <ac:spMkLst>
            <pc:docMk/>
            <pc:sldMk cId="1036867240" sldId="371"/>
            <ac:spMk id="11" creationId="{00000000-0000-0000-0000-000000000000}"/>
          </ac:spMkLst>
        </pc:spChg>
        <pc:spChg chg="mod">
          <ac:chgData name="Britta Rekstad" userId="8b5fec0179d2385f" providerId="LiveId" clId="{B44D1159-9B0B-403F-883E-3C2387BDF389}" dt="2020-10-16T03:14:12.409" v="273" actId="1076"/>
          <ac:spMkLst>
            <pc:docMk/>
            <pc:sldMk cId="1036867240" sldId="371"/>
            <ac:spMk id="64" creationId="{00000000-0000-0000-0000-000000000000}"/>
          </ac:spMkLst>
        </pc:spChg>
        <pc:spChg chg="mod">
          <ac:chgData name="Britta Rekstad" userId="8b5fec0179d2385f" providerId="LiveId" clId="{B44D1159-9B0B-403F-883E-3C2387BDF389}" dt="2020-10-16T03:14:12.409" v="273" actId="1076"/>
          <ac:spMkLst>
            <pc:docMk/>
            <pc:sldMk cId="1036867240" sldId="371"/>
            <ac:spMk id="65" creationId="{00000000-0000-0000-0000-000000000000}"/>
          </ac:spMkLst>
        </pc:spChg>
        <pc:spChg chg="mod">
          <ac:chgData name="Britta Rekstad" userId="8b5fec0179d2385f" providerId="LiveId" clId="{B44D1159-9B0B-403F-883E-3C2387BDF389}" dt="2020-10-16T03:13:42.531" v="267" actId="20577"/>
          <ac:spMkLst>
            <pc:docMk/>
            <pc:sldMk cId="1036867240" sldId="371"/>
            <ac:spMk id="160" creationId="{00000000-0000-0000-0000-000000000000}"/>
          </ac:spMkLst>
        </pc:spChg>
        <pc:spChg chg="mod">
          <ac:chgData name="Britta Rekstad" userId="8b5fec0179d2385f" providerId="LiveId" clId="{B44D1159-9B0B-403F-883E-3C2387BDF389}" dt="2020-10-16T03:13:45.656" v="268" actId="20577"/>
          <ac:spMkLst>
            <pc:docMk/>
            <pc:sldMk cId="1036867240" sldId="371"/>
            <ac:spMk id="164" creationId="{00000000-0000-0000-0000-000000000000}"/>
          </ac:spMkLst>
        </pc:spChg>
        <pc:spChg chg="mod">
          <ac:chgData name="Britta Rekstad" userId="8b5fec0179d2385f" providerId="LiveId" clId="{B44D1159-9B0B-403F-883E-3C2387BDF389}" dt="2020-10-16T03:13:51.595" v="270" actId="20577"/>
          <ac:spMkLst>
            <pc:docMk/>
            <pc:sldMk cId="1036867240" sldId="371"/>
            <ac:spMk id="167" creationId="{00000000-0000-0000-0000-000000000000}"/>
          </ac:spMkLst>
        </pc:spChg>
        <pc:spChg chg="mod">
          <ac:chgData name="Britta Rekstad" userId="8b5fec0179d2385f" providerId="LiveId" clId="{B44D1159-9B0B-403F-883E-3C2387BDF389}" dt="2020-10-16T03:13:55.421" v="271" actId="20577"/>
          <ac:spMkLst>
            <pc:docMk/>
            <pc:sldMk cId="1036867240" sldId="371"/>
            <ac:spMk id="170" creationId="{00000000-0000-0000-0000-000000000000}"/>
          </ac:spMkLst>
        </pc:spChg>
        <pc:spChg chg="mod">
          <ac:chgData name="Britta Rekstad" userId="8b5fec0179d2385f" providerId="LiveId" clId="{B44D1159-9B0B-403F-883E-3C2387BDF389}" dt="2020-10-16T03:14:02.854" v="272" actId="20577"/>
          <ac:spMkLst>
            <pc:docMk/>
            <pc:sldMk cId="1036867240" sldId="371"/>
            <ac:spMk id="173" creationId="{998A5AE1-94BD-4A4C-9E7D-5A09E8D42B0D}"/>
          </ac:spMkLst>
        </pc:spChg>
        <pc:grpChg chg="mod">
          <ac:chgData name="Britta Rekstad" userId="8b5fec0179d2385f" providerId="LiveId" clId="{B44D1159-9B0B-403F-883E-3C2387BDF389}" dt="2020-10-16T03:14:12.409" v="273" actId="1076"/>
          <ac:grpSpMkLst>
            <pc:docMk/>
            <pc:sldMk cId="1036867240" sldId="371"/>
            <ac:grpSpMk id="4"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6"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9"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34"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36"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66"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68"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95"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25"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27"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30"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58"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59"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63"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66"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69" creationId="{00000000-0000-0000-0000-000000000000}"/>
          </ac:grpSpMkLst>
        </pc:grpChg>
        <pc:grpChg chg="mod">
          <ac:chgData name="Britta Rekstad" userId="8b5fec0179d2385f" providerId="LiveId" clId="{B44D1159-9B0B-403F-883E-3C2387BDF389}" dt="2020-10-16T03:14:12.409" v="273" actId="1076"/>
          <ac:grpSpMkLst>
            <pc:docMk/>
            <pc:sldMk cId="1036867240" sldId="371"/>
            <ac:grpSpMk id="172" creationId="{489DA2F6-38D9-4C9B-98D0-03AE9A37A424}"/>
          </ac:grpSpMkLst>
        </pc:grpChg>
        <pc:picChg chg="mod">
          <ac:chgData name="Britta Rekstad" userId="8b5fec0179d2385f" providerId="LiveId" clId="{B44D1159-9B0B-403F-883E-3C2387BDF389}" dt="2020-10-16T03:14:12.409" v="273" actId="1076"/>
          <ac:picMkLst>
            <pc:docMk/>
            <pc:sldMk cId="1036867240" sldId="371"/>
            <ac:picMk id="1030" creationId="{E76CB2D7-3F82-4137-A331-F1048B05C319}"/>
          </ac:picMkLst>
        </pc:picChg>
      </pc:sldChg>
      <pc:sldChg chg="del">
        <pc:chgData name="Britta Rekstad" userId="8b5fec0179d2385f" providerId="LiveId" clId="{B44D1159-9B0B-403F-883E-3C2387BDF389}" dt="2020-10-16T03:08:44.098" v="177" actId="2696"/>
        <pc:sldMkLst>
          <pc:docMk/>
          <pc:sldMk cId="752880199" sldId="373"/>
        </pc:sldMkLst>
      </pc:sldChg>
      <pc:sldChg chg="delSp modSp add ord">
        <pc:chgData name="Britta Rekstad" userId="8b5fec0179d2385f" providerId="LiveId" clId="{B44D1159-9B0B-403F-883E-3C2387BDF389}" dt="2020-10-16T03:23:28.298" v="442"/>
        <pc:sldMkLst>
          <pc:docMk/>
          <pc:sldMk cId="1225199267" sldId="373"/>
        </pc:sldMkLst>
        <pc:spChg chg="mod">
          <ac:chgData name="Britta Rekstad" userId="8b5fec0179d2385f" providerId="LiveId" clId="{B44D1159-9B0B-403F-883E-3C2387BDF389}" dt="2020-10-16T03:09:02.405" v="184" actId="20577"/>
          <ac:spMkLst>
            <pc:docMk/>
            <pc:sldMk cId="1225199267" sldId="373"/>
            <ac:spMk id="2" creationId="{44B2EFEB-B3B7-42C3-8FC6-93518FCD308B}"/>
          </ac:spMkLst>
        </pc:spChg>
        <pc:graphicFrameChg chg="mod">
          <ac:chgData name="Britta Rekstad" userId="8b5fec0179d2385f" providerId="LiveId" clId="{B44D1159-9B0B-403F-883E-3C2387BDF389}" dt="2020-10-16T03:10:02.651" v="192" actId="20577"/>
          <ac:graphicFrameMkLst>
            <pc:docMk/>
            <pc:sldMk cId="1225199267" sldId="373"/>
            <ac:graphicFrameMk id="5" creationId="{0620D21C-44CA-433D-BDB6-9CCD62BD7472}"/>
          </ac:graphicFrameMkLst>
        </pc:graphicFrameChg>
        <pc:picChg chg="del">
          <ac:chgData name="Britta Rekstad" userId="8b5fec0179d2385f" providerId="LiveId" clId="{B44D1159-9B0B-403F-883E-3C2387BDF389}" dt="2020-10-16T03:08:58.640" v="179" actId="478"/>
          <ac:picMkLst>
            <pc:docMk/>
            <pc:sldMk cId="1225199267" sldId="373"/>
            <ac:picMk id="3" creationId="{F726DF3B-D0CF-4BF3-95D3-C7A46D29F5F6}"/>
          </ac:picMkLst>
        </pc:picChg>
      </pc:sldChg>
      <pc:sldChg chg="del">
        <pc:chgData name="Britta Rekstad" userId="8b5fec0179d2385f" providerId="LiveId" clId="{B44D1159-9B0B-403F-883E-3C2387BDF389}" dt="2020-10-16T03:08:29.951" v="176" actId="2696"/>
        <pc:sldMkLst>
          <pc:docMk/>
          <pc:sldMk cId="2909062928" sldId="376"/>
        </pc:sldMkLst>
      </pc:sldChg>
      <pc:sldChg chg="del">
        <pc:chgData name="Britta Rekstad" userId="8b5fec0179d2385f" providerId="LiveId" clId="{B44D1159-9B0B-403F-883E-3C2387BDF389}" dt="2020-10-16T03:11:44.213" v="233" actId="2696"/>
        <pc:sldMkLst>
          <pc:docMk/>
          <pc:sldMk cId="1029125875" sldId="378"/>
        </pc:sldMkLst>
      </pc:sldChg>
      <pc:sldChg chg="del">
        <pc:chgData name="Britta Rekstad" userId="8b5fec0179d2385f" providerId="LiveId" clId="{B44D1159-9B0B-403F-883E-3C2387BDF389}" dt="2020-10-16T03:11:44.204" v="232" actId="2696"/>
        <pc:sldMkLst>
          <pc:docMk/>
          <pc:sldMk cId="3698394536" sldId="379"/>
        </pc:sldMkLst>
      </pc:sldChg>
      <pc:sldChg chg="del">
        <pc:chgData name="Britta Rekstad" userId="8b5fec0179d2385f" providerId="LiveId" clId="{B44D1159-9B0B-403F-883E-3C2387BDF389}" dt="2020-10-16T03:04:31.146" v="89" actId="2696"/>
        <pc:sldMkLst>
          <pc:docMk/>
          <pc:sldMk cId="1369139601" sldId="380"/>
        </pc:sldMkLst>
      </pc:sldChg>
      <pc:sldChg chg="modSp add ord">
        <pc:chgData name="Britta Rekstad" userId="8b5fec0179d2385f" providerId="LiveId" clId="{B44D1159-9B0B-403F-883E-3C2387BDF389}" dt="2020-10-16T03:23:28.298" v="442"/>
        <pc:sldMkLst>
          <pc:docMk/>
          <pc:sldMk cId="4165768092" sldId="380"/>
        </pc:sldMkLst>
        <pc:spChg chg="mod">
          <ac:chgData name="Britta Rekstad" userId="8b5fec0179d2385f" providerId="LiveId" clId="{B44D1159-9B0B-403F-883E-3C2387BDF389}" dt="2020-10-16T03:04:43.366" v="95" actId="20577"/>
          <ac:spMkLst>
            <pc:docMk/>
            <pc:sldMk cId="4165768092" sldId="380"/>
            <ac:spMk id="3" creationId="{D309E157-458D-4293-ACDA-6254F6892770}"/>
          </ac:spMkLst>
        </pc:spChg>
        <pc:spChg chg="mod">
          <ac:chgData name="Britta Rekstad" userId="8b5fec0179d2385f" providerId="LiveId" clId="{B44D1159-9B0B-403F-883E-3C2387BDF389}" dt="2020-10-16T03:04:58.878" v="100" actId="20577"/>
          <ac:spMkLst>
            <pc:docMk/>
            <pc:sldMk cId="4165768092" sldId="380"/>
            <ac:spMk id="6" creationId="{CD152D9F-A9E2-44F6-8AD0-69902AD32836}"/>
          </ac:spMkLst>
        </pc:spChg>
        <pc:spChg chg="mod">
          <ac:chgData name="Britta Rekstad" userId="8b5fec0179d2385f" providerId="LiveId" clId="{B44D1159-9B0B-403F-883E-3C2387BDF389}" dt="2020-10-16T03:05:46.856" v="133" actId="20577"/>
          <ac:spMkLst>
            <pc:docMk/>
            <pc:sldMk cId="4165768092" sldId="380"/>
            <ac:spMk id="7" creationId="{30226B2F-774A-413C-A139-39555F0697EB}"/>
          </ac:spMkLst>
        </pc:spChg>
        <pc:spChg chg="mod">
          <ac:chgData name="Britta Rekstad" userId="8b5fec0179d2385f" providerId="LiveId" clId="{B44D1159-9B0B-403F-883E-3C2387BDF389}" dt="2020-10-16T03:04:50.810" v="97" actId="20577"/>
          <ac:spMkLst>
            <pc:docMk/>
            <pc:sldMk cId="4165768092" sldId="380"/>
            <ac:spMk id="12" creationId="{FFE38E98-1BDD-4759-A5B3-487BC95F99E8}"/>
          </ac:spMkLst>
        </pc:spChg>
        <pc:spChg chg="mod">
          <ac:chgData name="Britta Rekstad" userId="8b5fec0179d2385f" providerId="LiveId" clId="{B44D1159-9B0B-403F-883E-3C2387BDF389}" dt="2020-10-16T03:05:26.306" v="130" actId="20577"/>
          <ac:spMkLst>
            <pc:docMk/>
            <pc:sldMk cId="4165768092" sldId="380"/>
            <ac:spMk id="13" creationId="{34A613BE-3891-4244-8498-E5A25F6C172A}"/>
          </ac:spMkLst>
        </pc:spChg>
        <pc:spChg chg="mod">
          <ac:chgData name="Britta Rekstad" userId="8b5fec0179d2385f" providerId="LiveId" clId="{B44D1159-9B0B-403F-883E-3C2387BDF389}" dt="2020-10-16T03:04:53.541" v="98" actId="20577"/>
          <ac:spMkLst>
            <pc:docMk/>
            <pc:sldMk cId="4165768092" sldId="380"/>
            <ac:spMk id="18" creationId="{A0C7B5F0-2069-494E-8014-1A6CE677B668}"/>
          </ac:spMkLst>
        </pc:spChg>
        <pc:spChg chg="mod">
          <ac:chgData name="Britta Rekstad" userId="8b5fec0179d2385f" providerId="LiveId" clId="{B44D1159-9B0B-403F-883E-3C2387BDF389}" dt="2020-10-16T03:05:33.174" v="131" actId="20577"/>
          <ac:spMkLst>
            <pc:docMk/>
            <pc:sldMk cId="4165768092" sldId="380"/>
            <ac:spMk id="19" creationId="{B5FB659C-2CF3-430D-BD20-754752F5927D}"/>
          </ac:spMkLst>
        </pc:spChg>
        <pc:spChg chg="mod">
          <ac:chgData name="Britta Rekstad" userId="8b5fec0179d2385f" providerId="LiveId" clId="{B44D1159-9B0B-403F-883E-3C2387BDF389}" dt="2020-10-16T03:04:56.401" v="99" actId="20577"/>
          <ac:spMkLst>
            <pc:docMk/>
            <pc:sldMk cId="4165768092" sldId="380"/>
            <ac:spMk id="24" creationId="{0F4A02B4-4617-4271-B92C-4C7BD1252EE5}"/>
          </ac:spMkLst>
        </pc:spChg>
        <pc:spChg chg="mod">
          <ac:chgData name="Britta Rekstad" userId="8b5fec0179d2385f" providerId="LiveId" clId="{B44D1159-9B0B-403F-883E-3C2387BDF389}" dt="2020-10-16T03:05:39.482" v="132" actId="20577"/>
          <ac:spMkLst>
            <pc:docMk/>
            <pc:sldMk cId="4165768092" sldId="380"/>
            <ac:spMk id="25" creationId="{E1763682-9363-42F6-9514-DCA7862928C4}"/>
          </ac:spMkLst>
        </pc:spChg>
        <pc:spChg chg="mod">
          <ac:chgData name="Britta Rekstad" userId="8b5fec0179d2385f" providerId="LiveId" clId="{B44D1159-9B0B-403F-883E-3C2387BDF389}" dt="2020-10-16T03:04:47.816" v="96" actId="20577"/>
          <ac:spMkLst>
            <pc:docMk/>
            <pc:sldMk cId="4165768092" sldId="380"/>
            <ac:spMk id="30" creationId="{84E9625F-E766-4CDF-B575-6C596A60D7D3}"/>
          </ac:spMkLst>
        </pc:spChg>
        <pc:spChg chg="mod">
          <ac:chgData name="Britta Rekstad" userId="8b5fec0179d2385f" providerId="LiveId" clId="{B44D1159-9B0B-403F-883E-3C2387BDF389}" dt="2020-10-16T03:05:13.611" v="103" actId="20577"/>
          <ac:spMkLst>
            <pc:docMk/>
            <pc:sldMk cId="4165768092" sldId="380"/>
            <ac:spMk id="31" creationId="{0BFB291D-7316-4850-88C0-67A941E15D17}"/>
          </ac:spMkLst>
        </pc:spChg>
        <pc:spChg chg="mod">
          <ac:chgData name="Britta Rekstad" userId="8b5fec0179d2385f" providerId="LiveId" clId="{B44D1159-9B0B-403F-883E-3C2387BDF389}" dt="2020-10-16T03:05:01.082" v="101" actId="20577"/>
          <ac:spMkLst>
            <pc:docMk/>
            <pc:sldMk cId="4165768092" sldId="380"/>
            <ac:spMk id="36" creationId="{46007229-BAC6-4675-BC2C-A40E9516A034}"/>
          </ac:spMkLst>
        </pc:spChg>
        <pc:spChg chg="mod">
          <ac:chgData name="Britta Rekstad" userId="8b5fec0179d2385f" providerId="LiveId" clId="{B44D1159-9B0B-403F-883E-3C2387BDF389}" dt="2020-10-16T03:05:53.252" v="135" actId="20577"/>
          <ac:spMkLst>
            <pc:docMk/>
            <pc:sldMk cId="4165768092" sldId="380"/>
            <ac:spMk id="37" creationId="{E4F99653-9B61-41A3-AF20-428D48E8AAF2}"/>
          </ac:spMkLst>
        </pc:spChg>
        <pc:spChg chg="mod">
          <ac:chgData name="Britta Rekstad" userId="8b5fec0179d2385f" providerId="LiveId" clId="{B44D1159-9B0B-403F-883E-3C2387BDF389}" dt="2020-10-16T03:05:03.353" v="102" actId="20577"/>
          <ac:spMkLst>
            <pc:docMk/>
            <pc:sldMk cId="4165768092" sldId="380"/>
            <ac:spMk id="42" creationId="{EA778C01-276A-4F7B-B196-9F89A4130797}"/>
          </ac:spMkLst>
        </pc:spChg>
        <pc:spChg chg="mod">
          <ac:chgData name="Britta Rekstad" userId="8b5fec0179d2385f" providerId="LiveId" clId="{B44D1159-9B0B-403F-883E-3C2387BDF389}" dt="2020-10-16T03:06:00.082" v="136" actId="20577"/>
          <ac:spMkLst>
            <pc:docMk/>
            <pc:sldMk cId="4165768092" sldId="380"/>
            <ac:spMk id="43" creationId="{82F66297-49D5-4281-8B59-DF5A9A9A974E}"/>
          </ac:spMkLst>
        </pc:spChg>
      </pc:sldChg>
      <pc:sldChg chg="del">
        <pc:chgData name="Britta Rekstad" userId="8b5fec0179d2385f" providerId="LiveId" clId="{B44D1159-9B0B-403F-883E-3C2387BDF389}" dt="2020-10-16T03:04:24.862" v="88" actId="2696"/>
        <pc:sldMkLst>
          <pc:docMk/>
          <pc:sldMk cId="3797197749" sldId="382"/>
        </pc:sldMkLst>
      </pc:sldChg>
      <pc:sldChg chg="del">
        <pc:chgData name="Britta Rekstad" userId="8b5fec0179d2385f" providerId="LiveId" clId="{B44D1159-9B0B-403F-883E-3C2387BDF389}" dt="2020-10-16T03:04:23.215" v="87" actId="2696"/>
        <pc:sldMkLst>
          <pc:docMk/>
          <pc:sldMk cId="506810091" sldId="383"/>
        </pc:sldMkLst>
      </pc:sldChg>
      <pc:sldChg chg="del">
        <pc:chgData name="Britta Rekstad" userId="8b5fec0179d2385f" providerId="LiveId" clId="{B44D1159-9B0B-403F-883E-3C2387BDF389}" dt="2020-10-16T03:04:21.149" v="86" actId="2696"/>
        <pc:sldMkLst>
          <pc:docMk/>
          <pc:sldMk cId="562952598" sldId="384"/>
        </pc:sldMkLst>
      </pc:sldChg>
      <pc:sldChg chg="del">
        <pc:chgData name="Britta Rekstad" userId="8b5fec0179d2385f" providerId="LiveId" clId="{B44D1159-9B0B-403F-883E-3C2387BDF389}" dt="2020-10-16T03:03:58.749" v="84" actId="2696"/>
        <pc:sldMkLst>
          <pc:docMk/>
          <pc:sldMk cId="60551009" sldId="385"/>
        </pc:sldMkLst>
      </pc:sldChg>
      <pc:sldChg chg="add ord">
        <pc:chgData name="Britta Rekstad" userId="8b5fec0179d2385f" providerId="LiveId" clId="{B44D1159-9B0B-403F-883E-3C2387BDF389}" dt="2020-10-16T03:23:28.298" v="442"/>
        <pc:sldMkLst>
          <pc:docMk/>
          <pc:sldMk cId="768861780" sldId="385"/>
        </pc:sldMkLst>
      </pc:sldChg>
      <pc:sldChg chg="del">
        <pc:chgData name="Britta Rekstad" userId="8b5fec0179d2385f" providerId="LiveId" clId="{B44D1159-9B0B-403F-883E-3C2387BDF389}" dt="2020-10-16T03:01:47.049" v="17" actId="2696"/>
        <pc:sldMkLst>
          <pc:docMk/>
          <pc:sldMk cId="287364546" sldId="387"/>
        </pc:sldMkLst>
      </pc:sldChg>
      <pc:sldChg chg="del">
        <pc:chgData name="Britta Rekstad" userId="8b5fec0179d2385f" providerId="LiveId" clId="{B44D1159-9B0B-403F-883E-3C2387BDF389}" dt="2020-10-16T03:14:37.384" v="274" actId="2696"/>
        <pc:sldMkLst>
          <pc:docMk/>
          <pc:sldMk cId="3496036168" sldId="388"/>
        </pc:sldMkLst>
      </pc:sldChg>
      <pc:sldChg chg="del">
        <pc:chgData name="Britta Rekstad" userId="8b5fec0179d2385f" providerId="LiveId" clId="{B44D1159-9B0B-403F-883E-3C2387BDF389}" dt="2020-10-16T03:11:44.275" v="236" actId="2696"/>
        <pc:sldMkLst>
          <pc:docMk/>
          <pc:sldMk cId="2812151256" sldId="389"/>
        </pc:sldMkLst>
      </pc:sldChg>
      <pc:sldChg chg="del">
        <pc:chgData name="Britta Rekstad" userId="8b5fec0179d2385f" providerId="LiveId" clId="{B44D1159-9B0B-403F-883E-3C2387BDF389}" dt="2020-10-16T03:11:44.227" v="234" actId="2696"/>
        <pc:sldMkLst>
          <pc:docMk/>
          <pc:sldMk cId="3817148167" sldId="390"/>
        </pc:sldMkLst>
      </pc:sldChg>
      <pc:sldChg chg="modTransition">
        <pc:chgData name="Britta Rekstad" userId="8b5fec0179d2385f" providerId="LiveId" clId="{B44D1159-9B0B-403F-883E-3C2387BDF389}" dt="2020-10-16T03:16:38.896" v="303"/>
        <pc:sldMkLst>
          <pc:docMk/>
          <pc:sldMk cId="2444424432" sldId="398"/>
        </pc:sldMkLst>
      </pc:sldChg>
      <pc:sldChg chg="delSp modSp add ord">
        <pc:chgData name="Britta Rekstad" userId="8b5fec0179d2385f" providerId="LiveId" clId="{B44D1159-9B0B-403F-883E-3C2387BDF389}" dt="2020-10-16T03:23:28.298" v="442"/>
        <pc:sldMkLst>
          <pc:docMk/>
          <pc:sldMk cId="870341079" sldId="399"/>
        </pc:sldMkLst>
        <pc:spChg chg="mod">
          <ac:chgData name="Britta Rekstad" userId="8b5fec0179d2385f" providerId="LiveId" clId="{B44D1159-9B0B-403F-883E-3C2387BDF389}" dt="2020-10-16T03:15:47.114" v="285" actId="20577"/>
          <ac:spMkLst>
            <pc:docMk/>
            <pc:sldMk cId="870341079" sldId="399"/>
            <ac:spMk id="2" creationId="{800CDE26-F44D-4693-912A-DA69DB1CA4F9}"/>
          </ac:spMkLst>
        </pc:spChg>
        <pc:spChg chg="mod">
          <ac:chgData name="Britta Rekstad" userId="8b5fec0179d2385f" providerId="LiveId" clId="{B44D1159-9B0B-403F-883E-3C2387BDF389}" dt="2020-10-16T03:16:07.153" v="299" actId="6549"/>
          <ac:spMkLst>
            <pc:docMk/>
            <pc:sldMk cId="870341079" sldId="399"/>
            <ac:spMk id="5" creationId="{12B1012C-8109-440D-9898-F95E69C1FD59}"/>
          </ac:spMkLst>
        </pc:spChg>
        <pc:picChg chg="del">
          <ac:chgData name="Britta Rekstad" userId="8b5fec0179d2385f" providerId="LiveId" clId="{B44D1159-9B0B-403F-883E-3C2387BDF389}" dt="2020-10-16T03:16:16.071" v="300" actId="478"/>
          <ac:picMkLst>
            <pc:docMk/>
            <pc:sldMk cId="870341079" sldId="399"/>
            <ac:picMk id="1026" creationId="{C8DD11BF-2652-4050-8401-3657E6EF87A2}"/>
          </ac:picMkLst>
        </pc:picChg>
      </pc:sldChg>
      <pc:sldChg chg="del">
        <pc:chgData name="Britta Rekstad" userId="8b5fec0179d2385f" providerId="LiveId" clId="{B44D1159-9B0B-403F-883E-3C2387BDF389}" dt="2020-10-16T03:15:32.152" v="279" actId="2696"/>
        <pc:sldMkLst>
          <pc:docMk/>
          <pc:sldMk cId="3848221299" sldId="399"/>
        </pc:sldMkLst>
      </pc:sldChg>
      <pc:sldChg chg="del">
        <pc:chgData name="Britta Rekstad" userId="8b5fec0179d2385f" providerId="LiveId" clId="{B44D1159-9B0B-403F-883E-3C2387BDF389}" dt="2020-10-16T03:21:46.496" v="432" actId="2696"/>
        <pc:sldMkLst>
          <pc:docMk/>
          <pc:sldMk cId="2188178268" sldId="8361"/>
        </pc:sldMkLst>
      </pc:sldChg>
      <pc:sldChg chg="del">
        <pc:chgData name="Britta Rekstad" userId="8b5fec0179d2385f" providerId="LiveId" clId="{B44D1159-9B0B-403F-883E-3C2387BDF389}" dt="2020-10-16T03:01:58.576" v="32" actId="2696"/>
        <pc:sldMkLst>
          <pc:docMk/>
          <pc:sldMk cId="1825491397" sldId="8362"/>
        </pc:sldMkLst>
      </pc:sldChg>
      <pc:sldChg chg="del">
        <pc:chgData name="Britta Rekstad" userId="8b5fec0179d2385f" providerId="LiveId" clId="{B44D1159-9B0B-403F-883E-3C2387BDF389}" dt="2020-10-16T03:01:58.560" v="31" actId="2696"/>
        <pc:sldMkLst>
          <pc:docMk/>
          <pc:sldMk cId="1057303506" sldId="8363"/>
        </pc:sldMkLst>
      </pc:sldChg>
      <pc:sldChg chg="del">
        <pc:chgData name="Britta Rekstad" userId="8b5fec0179d2385f" providerId="LiveId" clId="{B44D1159-9B0B-403F-883E-3C2387BDF389}" dt="2020-10-16T03:01:58.537" v="30" actId="2696"/>
        <pc:sldMkLst>
          <pc:docMk/>
          <pc:sldMk cId="1506209441" sldId="8364"/>
        </pc:sldMkLst>
      </pc:sldChg>
      <pc:sldChg chg="del">
        <pc:chgData name="Britta Rekstad" userId="8b5fec0179d2385f" providerId="LiveId" clId="{B44D1159-9B0B-403F-883E-3C2387BDF389}" dt="2020-10-16T03:01:58.521" v="29" actId="2696"/>
        <pc:sldMkLst>
          <pc:docMk/>
          <pc:sldMk cId="796338919" sldId="8365"/>
        </pc:sldMkLst>
      </pc:sldChg>
      <pc:sldChg chg="del">
        <pc:chgData name="Britta Rekstad" userId="8b5fec0179d2385f" providerId="LiveId" clId="{B44D1159-9B0B-403F-883E-3C2387BDF389}" dt="2020-10-16T03:03:28.975" v="81" actId="2696"/>
        <pc:sldMkLst>
          <pc:docMk/>
          <pc:sldMk cId="3448051073" sldId="8366"/>
        </pc:sldMkLst>
      </pc:sldChg>
      <pc:sldChg chg="del">
        <pc:chgData name="Britta Rekstad" userId="8b5fec0179d2385f" providerId="LiveId" clId="{B44D1159-9B0B-403F-883E-3C2387BDF389}" dt="2020-10-16T03:22:04.325" v="435" actId="2696"/>
        <pc:sldMkLst>
          <pc:docMk/>
          <pc:sldMk cId="745871495" sldId="8367"/>
        </pc:sldMkLst>
      </pc:sldChg>
      <pc:sldChg chg="del">
        <pc:chgData name="Britta Rekstad" userId="8b5fec0179d2385f" providerId="LiveId" clId="{B44D1159-9B0B-403F-883E-3C2387BDF389}" dt="2020-10-16T03:14:51.558" v="277" actId="2696"/>
        <pc:sldMkLst>
          <pc:docMk/>
          <pc:sldMk cId="380953807" sldId="2076136567"/>
        </pc:sldMkLst>
      </pc:sldChg>
      <pc:sldChg chg="del">
        <pc:chgData name="Britta Rekstad" userId="8b5fec0179d2385f" providerId="LiveId" clId="{B44D1159-9B0B-403F-883E-3C2387BDF389}" dt="2020-10-16T03:12:20.515" v="239" actId="2696"/>
        <pc:sldMkLst>
          <pc:docMk/>
          <pc:sldMk cId="2040764186" sldId="2076136613"/>
        </pc:sldMkLst>
      </pc:sldChg>
      <pc:sldChg chg="delSp modSp add ord">
        <pc:chgData name="Britta Rekstad" userId="8b5fec0179d2385f" providerId="LiveId" clId="{B44D1159-9B0B-403F-883E-3C2387BDF389}" dt="2020-10-16T03:23:28.298" v="442"/>
        <pc:sldMkLst>
          <pc:docMk/>
          <pc:sldMk cId="2218623354" sldId="2076136613"/>
        </pc:sldMkLst>
        <pc:spChg chg="mod">
          <ac:chgData name="Britta Rekstad" userId="8b5fec0179d2385f" providerId="LiveId" clId="{B44D1159-9B0B-403F-883E-3C2387BDF389}" dt="2020-10-16T03:12:36.805" v="245" actId="20577"/>
          <ac:spMkLst>
            <pc:docMk/>
            <pc:sldMk cId="2218623354" sldId="2076136613"/>
            <ac:spMk id="2" creationId="{F4B802C5-53F4-4499-9AC2-348C249313F1}"/>
          </ac:spMkLst>
        </pc:spChg>
        <pc:spChg chg="mod">
          <ac:chgData name="Britta Rekstad" userId="8b5fec0179d2385f" providerId="LiveId" clId="{B44D1159-9B0B-403F-883E-3C2387BDF389}" dt="2020-10-16T03:12:55.204" v="257"/>
          <ac:spMkLst>
            <pc:docMk/>
            <pc:sldMk cId="2218623354" sldId="2076136613"/>
            <ac:spMk id="3" creationId="{29B77380-EF48-4213-8A2C-8C30D5286E73}"/>
          </ac:spMkLst>
        </pc:spChg>
        <pc:picChg chg="del">
          <ac:chgData name="Britta Rekstad" userId="8b5fec0179d2385f" providerId="LiveId" clId="{B44D1159-9B0B-403F-883E-3C2387BDF389}" dt="2020-10-16T03:12:58.623" v="258" actId="478"/>
          <ac:picMkLst>
            <pc:docMk/>
            <pc:sldMk cId="2218623354" sldId="2076136613"/>
            <ac:picMk id="5" creationId="{FFB8F15A-F845-434D-BD06-75096D1C3BD2}"/>
          </ac:picMkLst>
        </pc:picChg>
      </pc:sldChg>
      <pc:sldChg chg="ord">
        <pc:chgData name="Britta Rekstad" userId="8b5fec0179d2385f" providerId="LiveId" clId="{B44D1159-9B0B-403F-883E-3C2387BDF389}" dt="2020-10-16T03:23:25.824" v="440"/>
        <pc:sldMkLst>
          <pc:docMk/>
          <pc:sldMk cId="2532130241" sldId="2076136614"/>
        </pc:sldMkLst>
      </pc:sldChg>
      <pc:sldChg chg="modSp addCm modCm">
        <pc:chgData name="Britta Rekstad" userId="8b5fec0179d2385f" providerId="LiveId" clId="{B44D1159-9B0B-403F-883E-3C2387BDF389}" dt="2020-10-16T00:35:31.514" v="10"/>
        <pc:sldMkLst>
          <pc:docMk/>
          <pc:sldMk cId="3128606162" sldId="2076136615"/>
        </pc:sldMkLst>
        <pc:spChg chg="mod">
          <ac:chgData name="Britta Rekstad" userId="8b5fec0179d2385f" providerId="LiveId" clId="{B44D1159-9B0B-403F-883E-3C2387BDF389}" dt="2020-10-16T00:34:38.269" v="8" actId="20577"/>
          <ac:spMkLst>
            <pc:docMk/>
            <pc:sldMk cId="3128606162" sldId="2076136615"/>
            <ac:spMk id="2" creationId="{00000000-0000-0000-0000-000000000000}"/>
          </ac:spMkLst>
        </pc:spChg>
      </pc:sldChg>
      <pc:sldChg chg="modSp ord">
        <pc:chgData name="Britta Rekstad" userId="8b5fec0179d2385f" providerId="LiveId" clId="{B44D1159-9B0B-403F-883E-3C2387BDF389}" dt="2020-10-16T03:23:28.298" v="442"/>
        <pc:sldMkLst>
          <pc:docMk/>
          <pc:sldMk cId="627072446" sldId="2076136620"/>
        </pc:sldMkLst>
        <pc:spChg chg="mod">
          <ac:chgData name="Britta Rekstad" userId="8b5fec0179d2385f" providerId="LiveId" clId="{B44D1159-9B0B-403F-883E-3C2387BDF389}" dt="2020-10-16T03:02:42.993" v="69" actId="20577"/>
          <ac:spMkLst>
            <pc:docMk/>
            <pc:sldMk cId="627072446" sldId="2076136620"/>
            <ac:spMk id="2" creationId="{C1D63C26-7BDB-4E4C-9EAF-CBE549B2E72C}"/>
          </ac:spMkLst>
        </pc:spChg>
      </pc:sldChg>
      <pc:sldChg chg="add ord">
        <pc:chgData name="Britta Rekstad" userId="8b5fec0179d2385f" providerId="LiveId" clId="{B44D1159-9B0B-403F-883E-3C2387BDF389}" dt="2020-10-16T03:23:28.298" v="442"/>
        <pc:sldMkLst>
          <pc:docMk/>
          <pc:sldMk cId="652672226" sldId="2076136621"/>
        </pc:sldMkLst>
      </pc:sldChg>
      <pc:sldChg chg="add ord">
        <pc:chgData name="Britta Rekstad" userId="8b5fec0179d2385f" providerId="LiveId" clId="{B44D1159-9B0B-403F-883E-3C2387BDF389}" dt="2020-10-16T03:23:28.298" v="442"/>
        <pc:sldMkLst>
          <pc:docMk/>
          <pc:sldMk cId="2224375858" sldId="2076136622"/>
        </pc:sldMkLst>
      </pc:sldChg>
      <pc:sldChg chg="add ord">
        <pc:chgData name="Britta Rekstad" userId="8b5fec0179d2385f" providerId="LiveId" clId="{B44D1159-9B0B-403F-883E-3C2387BDF389}" dt="2020-10-16T03:23:28.298" v="442"/>
        <pc:sldMkLst>
          <pc:docMk/>
          <pc:sldMk cId="3811757104" sldId="2076136623"/>
        </pc:sldMkLst>
      </pc:sldChg>
      <pc:sldChg chg="modSp add ord">
        <pc:chgData name="Britta Rekstad" userId="8b5fec0179d2385f" providerId="LiveId" clId="{B44D1159-9B0B-403F-883E-3C2387BDF389}" dt="2020-10-16T03:23:28.298" v="442"/>
        <pc:sldMkLst>
          <pc:docMk/>
          <pc:sldMk cId="1704049571" sldId="2076136624"/>
        </pc:sldMkLst>
        <pc:spChg chg="mod">
          <ac:chgData name="Britta Rekstad" userId="8b5fec0179d2385f" providerId="LiveId" clId="{B44D1159-9B0B-403F-883E-3C2387BDF389}" dt="2020-10-16T03:03:12.141" v="77" actId="20577"/>
          <ac:spMkLst>
            <pc:docMk/>
            <pc:sldMk cId="1704049571" sldId="2076136624"/>
            <ac:spMk id="2" creationId="{23174617-CC8E-470B-8229-C7EADB7A9DC5}"/>
          </ac:spMkLst>
        </pc:spChg>
      </pc:sldChg>
      <pc:sldChg chg="add ord">
        <pc:chgData name="Britta Rekstad" userId="8b5fec0179d2385f" providerId="LiveId" clId="{B44D1159-9B0B-403F-883E-3C2387BDF389}" dt="2020-10-16T03:23:28.298" v="442"/>
        <pc:sldMkLst>
          <pc:docMk/>
          <pc:sldMk cId="854174123" sldId="2076136625"/>
        </pc:sldMkLst>
      </pc:sldChg>
      <pc:sldChg chg="add ord">
        <pc:chgData name="Britta Rekstad" userId="8b5fec0179d2385f" providerId="LiveId" clId="{B44D1159-9B0B-403F-883E-3C2387BDF389}" dt="2020-10-16T03:23:28.298" v="442"/>
        <pc:sldMkLst>
          <pc:docMk/>
          <pc:sldMk cId="2388720736" sldId="2076136626"/>
        </pc:sldMkLst>
      </pc:sldChg>
      <pc:sldChg chg="add ord">
        <pc:chgData name="Britta Rekstad" userId="8b5fec0179d2385f" providerId="LiveId" clId="{B44D1159-9B0B-403F-883E-3C2387BDF389}" dt="2020-10-16T03:23:28.298" v="442"/>
        <pc:sldMkLst>
          <pc:docMk/>
          <pc:sldMk cId="3777344958" sldId="2076136627"/>
        </pc:sldMkLst>
      </pc:sldChg>
      <pc:sldChg chg="delSp ord delAnim">
        <pc:chgData name="Britta Rekstad" userId="8b5fec0179d2385f" providerId="LiveId" clId="{B44D1159-9B0B-403F-883E-3C2387BDF389}" dt="2020-10-16T03:23:28.298" v="442"/>
        <pc:sldMkLst>
          <pc:docMk/>
          <pc:sldMk cId="2713168681" sldId="2076136628"/>
        </pc:sldMkLst>
        <pc:grpChg chg="del">
          <ac:chgData name="Britta Rekstad" userId="8b5fec0179d2385f" providerId="LiveId" clId="{B44D1159-9B0B-403F-883E-3C2387BDF389}" dt="2020-10-16T03:07:55.366" v="172" actId="478"/>
          <ac:grpSpMkLst>
            <pc:docMk/>
            <pc:sldMk cId="2713168681" sldId="2076136628"/>
            <ac:grpSpMk id="43" creationId="{B397D550-04FF-41DC-9EB8-49E96F7CCC6F}"/>
          </ac:grpSpMkLst>
        </pc:grpChg>
        <pc:grpChg chg="del">
          <ac:chgData name="Britta Rekstad" userId="8b5fec0179d2385f" providerId="LiveId" clId="{B44D1159-9B0B-403F-883E-3C2387BDF389}" dt="2020-10-16T03:07:57.127" v="173" actId="478"/>
          <ac:grpSpMkLst>
            <pc:docMk/>
            <pc:sldMk cId="2713168681" sldId="2076136628"/>
            <ac:grpSpMk id="44" creationId="{0C08CB58-6C9B-485A-B804-51F71BFFE404}"/>
          </ac:grpSpMkLst>
        </pc:grpChg>
        <pc:grpChg chg="del">
          <ac:chgData name="Britta Rekstad" userId="8b5fec0179d2385f" providerId="LiveId" clId="{B44D1159-9B0B-403F-883E-3C2387BDF389}" dt="2020-10-16T03:07:58.999" v="174" actId="478"/>
          <ac:grpSpMkLst>
            <pc:docMk/>
            <pc:sldMk cId="2713168681" sldId="2076136628"/>
            <ac:grpSpMk id="45" creationId="{42B2C83D-39A0-4B9F-8EAC-FB09EFAD5C77}"/>
          </ac:grpSpMkLst>
        </pc:grpChg>
      </pc:sldChg>
      <pc:sldMasterChg chg="delSldLayout">
        <pc:chgData name="Britta Rekstad" userId="8b5fec0179d2385f" providerId="LiveId" clId="{B44D1159-9B0B-403F-883E-3C2387BDF389}" dt="2020-10-16T03:14:51.562" v="278" actId="2696"/>
        <pc:sldMasterMkLst>
          <pc:docMk/>
          <pc:sldMasterMk cId="4106551106" sldId="2147483702"/>
        </pc:sldMasterMkLst>
        <pc:sldLayoutChg chg="del">
          <pc:chgData name="Britta Rekstad" userId="8b5fec0179d2385f" providerId="LiveId" clId="{B44D1159-9B0B-403F-883E-3C2387BDF389}" dt="2020-10-16T03:11:44.278" v="237" actId="2696"/>
          <pc:sldLayoutMkLst>
            <pc:docMk/>
            <pc:sldMasterMk cId="4106551106" sldId="2147483702"/>
            <pc:sldLayoutMk cId="732696797" sldId="2147483823"/>
          </pc:sldLayoutMkLst>
        </pc:sldLayoutChg>
        <pc:sldLayoutChg chg="del">
          <pc:chgData name="Britta Rekstad" userId="8b5fec0179d2385f" providerId="LiveId" clId="{B44D1159-9B0B-403F-883E-3C2387BDF389}" dt="2020-10-16T03:11:44.227" v="235" actId="2696"/>
          <pc:sldLayoutMkLst>
            <pc:docMk/>
            <pc:sldMasterMk cId="4106551106" sldId="2147483702"/>
            <pc:sldLayoutMk cId="2029004894" sldId="2147483824"/>
          </pc:sldLayoutMkLst>
        </pc:sldLayoutChg>
        <pc:sldLayoutChg chg="del">
          <pc:chgData name="Britta Rekstad" userId="8b5fec0179d2385f" providerId="LiveId" clId="{B44D1159-9B0B-403F-883E-3C2387BDF389}" dt="2020-10-16T03:14:51.562" v="278" actId="2696"/>
          <pc:sldLayoutMkLst>
            <pc:docMk/>
            <pc:sldMasterMk cId="4106551106" sldId="2147483702"/>
            <pc:sldLayoutMk cId="1931900002" sldId="2147483850"/>
          </pc:sldLayoutMkLst>
        </pc:sldLayoutChg>
      </pc:sldMasterChg>
      <pc:sldMasterChg chg="delSldLayout">
        <pc:chgData name="Britta Rekstad" userId="8b5fec0179d2385f" providerId="LiveId" clId="{B44D1159-9B0B-403F-883E-3C2387BDF389}" dt="2020-10-16T03:01:58.597" v="34" actId="2696"/>
        <pc:sldMasterMkLst>
          <pc:docMk/>
          <pc:sldMasterMk cId="3728625376" sldId="2147483828"/>
        </pc:sldMasterMkLst>
        <pc:sldLayoutChg chg="del">
          <pc:chgData name="Britta Rekstad" userId="8b5fec0179d2385f" providerId="LiveId" clId="{B44D1159-9B0B-403F-883E-3C2387BDF389}" dt="2020-10-16T03:01:58.597" v="34" actId="2696"/>
          <pc:sldLayoutMkLst>
            <pc:docMk/>
            <pc:sldMasterMk cId="3728625376" sldId="2147483828"/>
            <pc:sldLayoutMk cId="1895711420" sldId="2147483846"/>
          </pc:sldLayoutMkLst>
        </pc:sldLayoutChg>
      </pc:sldMasterChg>
    </pc:docChg>
  </pc:docChgLst>
  <pc:docChgLst>
    <pc:chgData name="Britta Rekstad" userId="8b5fec0179d2385f" providerId="LiveId" clId="{E42F63A8-4FA7-4762-A080-892AC47F63FF}"/>
    <pc:docChg chg="custSel delSld modSld modSection">
      <pc:chgData name="Britta Rekstad" userId="8b5fec0179d2385f" providerId="LiveId" clId="{E42F63A8-4FA7-4762-A080-892AC47F63FF}" dt="2020-10-16T00:25:52.185" v="145" actId="20577"/>
      <pc:docMkLst>
        <pc:docMk/>
      </pc:docMkLst>
      <pc:sldChg chg="modSp">
        <pc:chgData name="Britta Rekstad" userId="8b5fec0179d2385f" providerId="LiveId" clId="{E42F63A8-4FA7-4762-A080-892AC47F63FF}" dt="2020-10-16T00:11:12.174" v="77" actId="20577"/>
        <pc:sldMkLst>
          <pc:docMk/>
          <pc:sldMk cId="1120920769" sldId="256"/>
        </pc:sldMkLst>
        <pc:spChg chg="mod">
          <ac:chgData name="Britta Rekstad" userId="8b5fec0179d2385f" providerId="LiveId" clId="{E42F63A8-4FA7-4762-A080-892AC47F63FF}" dt="2020-10-16T00:11:12.174" v="77" actId="20577"/>
          <ac:spMkLst>
            <pc:docMk/>
            <pc:sldMk cId="1120920769" sldId="256"/>
            <ac:spMk id="5" creationId="{00000000-0000-0000-0000-000000000000}"/>
          </ac:spMkLst>
        </pc:spChg>
      </pc:sldChg>
      <pc:sldChg chg="modSp">
        <pc:chgData name="Britta Rekstad" userId="8b5fec0179d2385f" providerId="LiveId" clId="{E42F63A8-4FA7-4762-A080-892AC47F63FF}" dt="2020-10-16T00:25:52.185" v="145" actId="20577"/>
        <pc:sldMkLst>
          <pc:docMk/>
          <pc:sldMk cId="26213615" sldId="263"/>
        </pc:sldMkLst>
        <pc:spChg chg="mod">
          <ac:chgData name="Britta Rekstad" userId="8b5fec0179d2385f" providerId="LiveId" clId="{E42F63A8-4FA7-4762-A080-892AC47F63FF}" dt="2020-10-16T00:25:52.185" v="145" actId="20577"/>
          <ac:spMkLst>
            <pc:docMk/>
            <pc:sldMk cId="26213615" sldId="263"/>
            <ac:spMk id="3" creationId="{CE217145-16BA-4839-BB41-FCE778C75672}"/>
          </ac:spMkLst>
        </pc:spChg>
      </pc:sldChg>
      <pc:sldChg chg="del">
        <pc:chgData name="Britta Rekstad" userId="8b5fec0179d2385f" providerId="LiveId" clId="{E42F63A8-4FA7-4762-A080-892AC47F63FF}" dt="2020-10-16T00:18:15.822" v="78" actId="2696"/>
        <pc:sldMkLst>
          <pc:docMk/>
          <pc:sldMk cId="2804442586" sldId="279"/>
        </pc:sldMkLst>
      </pc:sldChg>
      <pc:sldChg chg="modSp">
        <pc:chgData name="Britta Rekstad" userId="8b5fec0179d2385f" providerId="LiveId" clId="{E42F63A8-4FA7-4762-A080-892AC47F63FF}" dt="2020-10-16T00:20:14.575" v="139" actId="14100"/>
        <pc:sldMkLst>
          <pc:docMk/>
          <pc:sldMk cId="2532130241" sldId="2076136614"/>
        </pc:sldMkLst>
        <pc:graphicFrameChg chg="mod modGraphic">
          <ac:chgData name="Britta Rekstad" userId="8b5fec0179d2385f" providerId="LiveId" clId="{E42F63A8-4FA7-4762-A080-892AC47F63FF}" dt="2020-10-16T00:20:14.575" v="139" actId="14100"/>
          <ac:graphicFrameMkLst>
            <pc:docMk/>
            <pc:sldMk cId="2532130241" sldId="2076136614"/>
            <ac:graphicFrameMk id="5" creationId="{82E4C931-071C-4B8E-BE3B-103DB7CE59A9}"/>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0-10-15T19:34:46.829" idx="1">
    <p:pos x="5478" y="1171"/>
    <p:text>This is the same description as the previous days whiteboard session. Can we expand on it a bit so it doesnt sound like a repeat?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52FE9-668E-4864-8729-B17670464A3F}"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40753-2E49-45DC-B661-395DE50012B4}" type="slidenum">
              <a:rPr lang="en-US" smtClean="0"/>
              <a:t>‹#›</a:t>
            </a:fld>
            <a:endParaRPr lang="en-US"/>
          </a:p>
        </p:txBody>
      </p:sp>
    </p:spTree>
    <p:extLst>
      <p:ext uri="{BB962C8B-B14F-4D97-AF65-F5344CB8AC3E}">
        <p14:creationId xmlns:p14="http://schemas.microsoft.com/office/powerpoint/2010/main" val="36119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D40753-2E49-45DC-B661-395DE50012B4}" type="slidenum">
              <a:rPr lang="en-US" smtClean="0"/>
              <a:t>1</a:t>
            </a:fld>
            <a:endParaRPr lang="en-US"/>
          </a:p>
        </p:txBody>
      </p:sp>
    </p:spTree>
    <p:extLst>
      <p:ext uri="{BB962C8B-B14F-4D97-AF65-F5344CB8AC3E}">
        <p14:creationId xmlns:p14="http://schemas.microsoft.com/office/powerpoint/2010/main" val="145304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40753-2E49-45DC-B661-395DE50012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61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F9E99B-4FEE-4934-B062-7974998916A4}" type="slidenum">
              <a:rPr lang="en-US" smtClean="0"/>
              <a:t>16</a:t>
            </a:fld>
            <a:endParaRPr lang="en-US"/>
          </a:p>
        </p:txBody>
      </p:sp>
    </p:spTree>
    <p:extLst>
      <p:ext uri="{BB962C8B-B14F-4D97-AF65-F5344CB8AC3E}">
        <p14:creationId xmlns:p14="http://schemas.microsoft.com/office/powerpoint/2010/main" val="344516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40753-2E49-45DC-B661-395DE50012B4}" type="slidenum">
              <a:rPr lang="en-US" smtClean="0"/>
              <a:t>17</a:t>
            </a:fld>
            <a:endParaRPr lang="en-US"/>
          </a:p>
        </p:txBody>
      </p:sp>
    </p:spTree>
    <p:extLst>
      <p:ext uri="{BB962C8B-B14F-4D97-AF65-F5344CB8AC3E}">
        <p14:creationId xmlns:p14="http://schemas.microsoft.com/office/powerpoint/2010/main" val="288454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US" dirty="0"/>
              <a:t>https://github.com/Microsoft/MCW-Modern-Cloud-Apps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40753-2E49-45DC-B661-395DE50012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24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40753-2E49-45DC-B661-395DE50012B4}" type="slidenum">
              <a:rPr lang="en-US" smtClean="0"/>
              <a:t>2</a:t>
            </a:fld>
            <a:endParaRPr lang="en-US"/>
          </a:p>
        </p:txBody>
      </p:sp>
    </p:spTree>
    <p:extLst>
      <p:ext uri="{BB962C8B-B14F-4D97-AF65-F5344CB8AC3E}">
        <p14:creationId xmlns:p14="http://schemas.microsoft.com/office/powerpoint/2010/main" val="161876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40753-2E49-45DC-B661-395DE50012B4}" type="slidenum">
              <a:rPr lang="en-US" smtClean="0"/>
              <a:t>3</a:t>
            </a:fld>
            <a:endParaRPr lang="en-US"/>
          </a:p>
        </p:txBody>
      </p:sp>
    </p:spTree>
    <p:extLst>
      <p:ext uri="{BB962C8B-B14F-4D97-AF65-F5344CB8AC3E}">
        <p14:creationId xmlns:p14="http://schemas.microsoft.com/office/powerpoint/2010/main" val="106827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Dynamics 365 is a family of business applications covering a wide range of business areas.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10/16/2020 9:17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956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Dynamics 365 Business Applications are:</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10/16/2020 9:17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70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a:solidFill>
                  <a:schemeClr val="tx1"/>
                </a:solidFill>
                <a:effectLst/>
                <a:latin typeface="Segoe UI Light" pitchFamily="34" charset="0"/>
                <a:ea typeface="+mn-ea"/>
                <a:cs typeface="+mn-cs"/>
              </a:rPr>
              <a:t>Today, the process of engaging customers can't be one-size-fits-all. It needs to be adaptive across all touch points and within the context of who your customer is and what they are doing. Microsoft Dynamics enables your company to build customer trust, loyalty, and insight, while also enabling your sales, service, and marketing professionals to be as productive as possible. With Dynamics 365, we help your company deliver exceptional customer experiences.</a:t>
            </a:r>
          </a:p>
          <a:p>
            <a:endParaRPr lang="en-US" sz="800">
              <a:latin typeface="Segoe UI" panose="020B0502040204020203" pitchFamily="34" charset="0"/>
              <a:cs typeface="Segoe UI" panose="020B0502040204020203" pitchFamily="34" charset="0"/>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10/16/2020 9:17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1384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cs typeface="Calibri"/>
              </a:rPr>
              <a:t>Elaborate on the five core areas that customer service organizations should invest in, in order to stay relevant and competitive in the changing customer service landscape.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7967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It helps you to create and nurture and prioritize leads, by running targeted, multi-channel campaigns and personalize each buyer’s journey to generate more sales-ready leads.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10/16/2020 9:17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0846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10/16/2020 9:19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98877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323" y="-101600"/>
            <a:ext cx="12347723" cy="7277100"/>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120180"/>
            <a:ext cx="10242698" cy="172620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949302" y="5271256"/>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127450"/>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3323" y="5108566"/>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176907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1021480"/>
            <a:ext cx="12192000" cy="2852737"/>
          </a:xfrm>
          <a:solidFill>
            <a:schemeClr val="accent1">
              <a:alpha val="50000"/>
            </a:schemeClr>
          </a:solidFill>
        </p:spPr>
        <p:txBody>
          <a:bodyPr anchor="ctr"/>
          <a:lstStyle>
            <a:lvl1pPr>
              <a:defRPr sz="6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56896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7719"/>
            <a:ext cx="10515600" cy="1325563"/>
          </a:xfrm>
        </p:spPr>
        <p:txBody>
          <a:bodyPr>
            <a:noAutofit/>
          </a:bodyPr>
          <a:lstStyle>
            <a:lvl1pPr>
              <a:defRPr sz="8800" baseline="0">
                <a:solidFill>
                  <a:schemeClr val="bg1"/>
                </a:solidFill>
              </a:defRPr>
            </a:lvl1pPr>
          </a:lstStyle>
          <a:p>
            <a:r>
              <a:rPr lang="en-US" dirty="0"/>
              <a:t>Click to edit Headline</a:t>
            </a:r>
          </a:p>
        </p:txBody>
      </p:sp>
      <p:sp>
        <p:nvSpPr>
          <p:cNvPr id="5" name="TextBox 4"/>
          <p:cNvSpPr txBox="1">
            <a:spLocks noChangeArrowheads="1"/>
          </p:cNvSpPr>
          <p:nvPr/>
        </p:nvSpPr>
        <p:spPr bwMode="auto">
          <a:xfrm>
            <a:off x="6708" y="6293622"/>
            <a:ext cx="1646245" cy="572464"/>
          </a:xfrm>
          <a:prstGeom prst="rect">
            <a:avLst/>
          </a:prstGeom>
          <a:noFill/>
          <a:ln>
            <a:noFill/>
          </a:ln>
          <a:extLst>
            <a:ext uri="{909E8E84-426E-40dd-AFC4-6F175D3DCCD1}"/>
            <a:ext uri="{91240B29-F687-4f45-9708-019B960494DF}"/>
          </a:extLst>
        </p:spPr>
        <p:txBody>
          <a:bodyPr wrap="square" lIns="182880" tIns="146304" rIns="182880" bIns="146304">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algn="ctr" defTabSz="931863" fontAlgn="base">
              <a:lnSpc>
                <a:spcPct val="90000"/>
              </a:lnSpc>
              <a:spcBef>
                <a:spcPct val="0"/>
              </a:spcBef>
              <a:spcAft>
                <a:spcPts val="600"/>
              </a:spcAft>
              <a:defRPr/>
            </a:pPr>
            <a:r>
              <a:rPr lang="en-US" sz="2000" dirty="0">
                <a:solidFill>
                  <a:srgbClr val="FFFFFF"/>
                </a:solidFill>
                <a:latin typeface="Segoe UI Light" charset="0"/>
              </a:rPr>
              <a:t>CloudCore</a:t>
            </a:r>
          </a:p>
        </p:txBody>
      </p:sp>
    </p:spTree>
    <p:custDataLst>
      <p:tags r:id="rId1"/>
    </p:custDataLst>
    <p:extLst>
      <p:ext uri="{BB962C8B-B14F-4D97-AF65-F5344CB8AC3E}">
        <p14:creationId xmlns:p14="http://schemas.microsoft.com/office/powerpoint/2010/main" val="372394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693318"/>
            <a:ext cx="10758655" cy="843655"/>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900" dirty="0">
                <a:gradFill>
                  <a:gsLst>
                    <a:gs pos="0">
                      <a:schemeClr val="tx1"/>
                    </a:gs>
                    <a:gs pos="100000">
                      <a:schemeClr val="tx1"/>
                    </a:gs>
                  </a:gsLst>
                  <a:lin ang="5400000" scaled="0"/>
                </a:gradFill>
                <a:cs typeface="Segoe UI" pitchFamily="34" charset="0"/>
              </a:rPr>
              <a:t>© 2019 Microsoft Corporation. All rights reserved. Microsoft, Windows, Windows Vista and other product names are or may be registered trademarks and/or trademarks in the U.S. and/or other countries.</a:t>
            </a:r>
          </a:p>
          <a:p>
            <a:pPr defTabSz="913924" eaLnBrk="0" hangingPunct="0"/>
            <a:r>
              <a:rPr lang="en-US" sz="9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0203" y="3083702"/>
            <a:ext cx="3223861" cy="690596"/>
          </a:xfrm>
          <a:prstGeom prst="rect">
            <a:avLst/>
          </a:prstGeom>
        </p:spPr>
      </p:pic>
    </p:spTree>
    <p:custDataLst>
      <p:tags r:id="rId1"/>
    </p:custDataLst>
    <p:extLst>
      <p:ext uri="{BB962C8B-B14F-4D97-AF65-F5344CB8AC3E}">
        <p14:creationId xmlns:p14="http://schemas.microsoft.com/office/powerpoint/2010/main" val="242806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07421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UBHEAD, BODY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1150033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8"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963709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6232449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9076865"/>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44807052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COVER A">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511140" y="1834917"/>
            <a:ext cx="5688071" cy="2201900"/>
          </a:xfrm>
          <a:prstGeom prst="rect">
            <a:avLst/>
          </a:prstGeom>
          <a:solidFill>
            <a:schemeClr val="accent1">
              <a:alpha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userDrawn="1"/>
        </p:nvSpPr>
        <p:spPr bwMode="auto">
          <a:xfrm>
            <a:off x="0" y="6382887"/>
            <a:ext cx="12192000" cy="4751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 name="Text Placeholder 2"/>
          <p:cNvSpPr>
            <a:spLocks noGrp="1"/>
          </p:cNvSpPr>
          <p:nvPr>
            <p:ph type="body" sz="quarter" idx="15"/>
          </p:nvPr>
        </p:nvSpPr>
        <p:spPr>
          <a:xfrm>
            <a:off x="537421" y="1873884"/>
            <a:ext cx="5635578" cy="1337220"/>
          </a:xfrm>
          <a:prstGeom prst="rect">
            <a:avLst/>
          </a:prstGeom>
          <a:noFill/>
          <a:ln w="3175" cmpd="sng">
            <a:noFill/>
          </a:ln>
        </p:spPr>
        <p:txBody>
          <a:bodyPr vert="horz"/>
          <a:lstStyle>
            <a:lvl1pPr marL="0" indent="0">
              <a:buNone/>
              <a:defRPr>
                <a:solidFill>
                  <a:srgbClr val="FFFFFF"/>
                </a:solidFill>
              </a:defRPr>
            </a:lvl1pPr>
          </a:lstStyle>
          <a:p>
            <a:pPr lvl="0"/>
            <a:r>
              <a:rPr lang="en-CA"/>
              <a:t>Click to edit Master text</a:t>
            </a:r>
            <a:endParaRPr lang="en-US"/>
          </a:p>
        </p:txBody>
      </p:sp>
      <p:sp>
        <p:nvSpPr>
          <p:cNvPr id="12" name="Text Placeholder 2"/>
          <p:cNvSpPr>
            <a:spLocks noGrp="1"/>
          </p:cNvSpPr>
          <p:nvPr>
            <p:ph type="body" sz="quarter" idx="16"/>
          </p:nvPr>
        </p:nvSpPr>
        <p:spPr>
          <a:xfrm>
            <a:off x="537421" y="3263176"/>
            <a:ext cx="5635578" cy="734320"/>
          </a:xfrm>
          <a:prstGeom prst="rect">
            <a:avLst/>
          </a:prstGeom>
          <a:noFill/>
          <a:ln w="3175" cmpd="sng">
            <a:noFill/>
          </a:ln>
        </p:spPr>
        <p:txBody>
          <a:bodyPr vert="horz" lIns="180000" tIns="180000" rIns="180000" bIns="180000"/>
          <a:lstStyle>
            <a:lvl1pPr marL="0" indent="0">
              <a:buNone/>
              <a:defRPr sz="2353">
                <a:solidFill>
                  <a:srgbClr val="FFFFFF"/>
                </a:solidFill>
              </a:defRPr>
            </a:lvl1pPr>
          </a:lstStyle>
          <a:p>
            <a:pPr lvl="0"/>
            <a:r>
              <a:rPr lang="en-CA"/>
              <a:t>Click to edit Master text</a:t>
            </a:r>
            <a:endParaRPr lang="en-US"/>
          </a:p>
        </p:txBody>
      </p:sp>
      <p:sp>
        <p:nvSpPr>
          <p:cNvPr id="5" name="Rectangle 4">
            <a:extLst>
              <a:ext uri="{FF2B5EF4-FFF2-40B4-BE49-F238E27FC236}">
                <a16:creationId xmlns:a16="http://schemas.microsoft.com/office/drawing/2014/main" id="{042A833D-909E-444F-96A7-F2E4EA6A09FE}"/>
              </a:ext>
            </a:extLst>
          </p:cNvPr>
          <p:cNvSpPr/>
          <p:nvPr userDrawn="1"/>
        </p:nvSpPr>
        <p:spPr bwMode="auto">
          <a:xfrm>
            <a:off x="333153" y="6415318"/>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bg1"/>
                </a:solidFill>
                <a:ea typeface="Segoe UI" pitchFamily="34" charset="0"/>
                <a:cs typeface="Segoe UI" pitchFamily="34" charset="0"/>
              </a:rPr>
              <a:t>SLIDE </a:t>
            </a:r>
            <a:fld id="{EAB63701-41F7-C046-9CA4-19A555B2F4AC}" type="slidenum">
              <a:rPr lang="en-US" sz="882" b="0" kern="0" dirty="0">
                <a:solidFill>
                  <a:schemeClr val="bg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bg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621555" y="170387"/>
            <a:ext cx="1344995" cy="288158"/>
          </a:xfrm>
          <a:prstGeom prst="rect">
            <a:avLst/>
          </a:prstGeom>
        </p:spPr>
      </p:pic>
    </p:spTree>
    <p:extLst>
      <p:ext uri="{BB962C8B-B14F-4D97-AF65-F5344CB8AC3E}">
        <p14:creationId xmlns:p14="http://schemas.microsoft.com/office/powerpoint/2010/main" val="6530686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682543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479"/>
            <a:ext cx="12192000" cy="68535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120180"/>
            <a:ext cx="10242698" cy="172620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949302" y="5271256"/>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127450"/>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3323" y="5108566"/>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395631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508783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297971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497130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099106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UBHEAD, BODY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1150033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8"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5452267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UBHEAD, BODY TEXT 2 COL">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3279"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6" name="Text Placeholder 4"/>
          <p:cNvSpPr>
            <a:spLocks noGrp="1"/>
          </p:cNvSpPr>
          <p:nvPr>
            <p:ph type="body" sz="quarter" idx="12" hasCustomPrompt="1"/>
          </p:nvPr>
        </p:nvSpPr>
        <p:spPr>
          <a:xfrm>
            <a:off x="6198624"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a:t>First level</a:t>
            </a:r>
          </a:p>
          <a:p>
            <a:pPr lvl="1"/>
            <a:r>
              <a:rPr lang="en-CA"/>
              <a:t>Second level</a:t>
            </a:r>
          </a:p>
          <a:p>
            <a:pPr lvl="2"/>
            <a:r>
              <a:rPr lang="en-CA"/>
              <a:t>Third level</a:t>
            </a:r>
            <a:endParaRPr lang="en-US"/>
          </a:p>
          <a:p>
            <a:pPr lvl="3"/>
            <a:endParaRPr lang="en-US"/>
          </a:p>
          <a:p>
            <a:pPr lvl="3"/>
            <a:endParaRPr lang="en-CA"/>
          </a:p>
        </p:txBody>
      </p:sp>
      <p:sp>
        <p:nvSpPr>
          <p:cNvPr id="9" name="Text Placeholder 3"/>
          <p:cNvSpPr>
            <a:spLocks noGrp="1"/>
          </p:cNvSpPr>
          <p:nvPr>
            <p:ph type="body" sz="quarter" idx="10"/>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7"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4557309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_SMALL CENTRE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609903" y="1947512"/>
            <a:ext cx="6972193" cy="3225097"/>
          </a:xfrm>
          <a:prstGeom prst="rect">
            <a:avLst/>
          </a:prstGeom>
        </p:spPr>
        <p:txBody>
          <a:bodyPr vert="horz"/>
          <a:lstStyle>
            <a:lvl1pPr marL="0" indent="0">
              <a:buNone/>
              <a:defRPr sz="1961">
                <a:solidFill>
                  <a:schemeClr val="tx1"/>
                </a:solidFill>
              </a:defRPr>
            </a:lvl1pPr>
          </a:lstStyle>
          <a:p>
            <a:endParaRPr lang="en-US"/>
          </a:p>
        </p:txBody>
      </p:sp>
      <p:sp>
        <p:nvSpPr>
          <p:cNvPr id="5"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470882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_LARGE CENTRE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53867" y="1179838"/>
            <a:ext cx="11481743" cy="4875001"/>
          </a:xfrm>
          <a:prstGeom prst="rect">
            <a:avLst/>
          </a:prstGeom>
        </p:spPr>
        <p:txBody>
          <a:bodyPr vert="horz"/>
          <a:lstStyle>
            <a:lvl1pPr marL="0" indent="0">
              <a:buNone/>
              <a:defRPr sz="1961">
                <a:solidFill>
                  <a:srgbClr val="002050"/>
                </a:solidFill>
              </a:defRPr>
            </a:lvl1pPr>
          </a:lstStyle>
          <a:p>
            <a:endParaRPr lang="en-US"/>
          </a:p>
        </p:txBody>
      </p:sp>
      <p:sp>
        <p:nvSpPr>
          <p:cNvPr id="5"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16966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3"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19486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8716"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7" name="Text Placeholder 4"/>
          <p:cNvSpPr>
            <a:spLocks noGrp="1"/>
          </p:cNvSpPr>
          <p:nvPr>
            <p:ph type="body" sz="quarter" idx="11" hasCustomPrompt="1"/>
          </p:nvPr>
        </p:nvSpPr>
        <p:spPr>
          <a:xfrm>
            <a:off x="353279" y="1900504"/>
            <a:ext cx="5623128" cy="3905293"/>
          </a:xfrm>
          <a:prstGeom prst="rect">
            <a:avLst/>
          </a:prstGeom>
        </p:spPr>
        <p:txBody>
          <a:bodyPr vert="horz"/>
          <a:lstStyle>
            <a:lvl1pPr marL="280121" indent="-280121">
              <a:lnSpc>
                <a:spcPct val="110000"/>
              </a:lnSpc>
              <a:buClr>
                <a:schemeClr val="tx1"/>
              </a:buClr>
              <a:buFont typeface="Arial"/>
              <a:buChar char="•"/>
              <a:defRPr sz="1372">
                <a:solidFill>
                  <a:schemeClr val="tx1"/>
                </a:solidFill>
              </a:defRPr>
            </a:lvl1pPr>
            <a:lvl2pPr marL="561741" indent="-280121">
              <a:lnSpc>
                <a:spcPct val="110000"/>
              </a:lnSpc>
              <a:buFont typeface="Lucida Grande"/>
              <a:buChar char="-"/>
              <a:defRPr sz="1372">
                <a:solidFill>
                  <a:schemeClr val="tx1"/>
                </a:solidFill>
              </a:defRPr>
            </a:lvl2pPr>
            <a:lvl3pPr marL="868484" indent="-280121">
              <a:lnSpc>
                <a:spcPct val="110000"/>
              </a:lnSpc>
              <a:buFont typeface="Courier New"/>
              <a:buChar char="o"/>
              <a:defRPr sz="1372">
                <a:solidFill>
                  <a:schemeClr val="tx1"/>
                </a:solidFill>
              </a:defRPr>
            </a:lvl3pPr>
            <a:lvl4pPr marL="1150104" indent="-280121">
              <a:lnSpc>
                <a:spcPct val="110000"/>
              </a:lnSpc>
              <a:buFont typeface="Courier New"/>
              <a:buChar char="o"/>
              <a:defRPr sz="1372">
                <a:solidFill>
                  <a:schemeClr val="tx1"/>
                </a:solidFill>
              </a:defRPr>
            </a:lvl4pPr>
            <a:lvl5pPr marL="1105327" indent="0">
              <a:buFont typeface="Wingdings" charset="2"/>
              <a:buNone/>
              <a:defRPr sz="1372">
                <a:solidFill>
                  <a:schemeClr val="tx1"/>
                </a:solidFill>
              </a:defRPr>
            </a:lvl5pPr>
          </a:lstStyle>
          <a:p>
            <a:pPr lvl="0"/>
            <a:r>
              <a:rPr lang="en-CA" dirty="0"/>
              <a:t>First level</a:t>
            </a:r>
          </a:p>
          <a:p>
            <a:pPr lvl="1"/>
            <a:r>
              <a:rPr lang="en-CA" dirty="0"/>
              <a:t>Second level</a:t>
            </a:r>
          </a:p>
          <a:p>
            <a:pPr lvl="2"/>
            <a:r>
              <a:rPr lang="en-CA" dirty="0"/>
              <a:t>Third level</a:t>
            </a:r>
            <a:endParaRPr lang="en-US" dirty="0"/>
          </a:p>
          <a:p>
            <a:pPr lvl="3"/>
            <a:endParaRPr lang="en-US" dirty="0"/>
          </a:p>
          <a:p>
            <a:pPr lvl="3"/>
            <a:endParaRPr lang="en-CA" dirty="0"/>
          </a:p>
        </p:txBody>
      </p:sp>
      <p:sp>
        <p:nvSpPr>
          <p:cNvPr id="8" name="Text Placeholder 3"/>
          <p:cNvSpPr>
            <a:spLocks noGrp="1"/>
          </p:cNvSpPr>
          <p:nvPr>
            <p:ph type="body" sz="quarter" idx="12"/>
          </p:nvPr>
        </p:nvSpPr>
        <p:spPr>
          <a:xfrm>
            <a:off x="345825" y="784483"/>
            <a:ext cx="5373880" cy="396682"/>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5195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0DA79B-5EAE-4285-B6C0-1F487C8CA1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88"/>
          <a:stretch/>
        </p:blipFill>
        <p:spPr>
          <a:xfrm>
            <a:off x="-161611" y="-53197"/>
            <a:ext cx="12515222" cy="6964393"/>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76387" y="196647"/>
            <a:ext cx="1828799" cy="672712"/>
          </a:xfrm>
          <a:prstGeom prst="rect">
            <a:avLst/>
          </a:prstGeom>
        </p:spPr>
      </p:pic>
      <p:sp>
        <p:nvSpPr>
          <p:cNvPr id="18" name="Rectangle 17"/>
          <p:cNvSpPr/>
          <p:nvPr/>
        </p:nvSpPr>
        <p:spPr>
          <a:xfrm>
            <a:off x="1949302" y="5446206"/>
            <a:ext cx="10242698" cy="1400179"/>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p:nvPr>
        </p:nvSpPr>
        <p:spPr>
          <a:xfrm>
            <a:off x="1949302" y="5439884"/>
            <a:ext cx="10242698" cy="799204"/>
          </a:xfrm>
        </p:spPr>
        <p:txBody>
          <a:bodyPr anchor="ctr">
            <a:normAutofit/>
          </a:bodyPr>
          <a:lstStyle>
            <a:lvl1pPr algn="l">
              <a:defRPr sz="4800">
                <a:solidFill>
                  <a:schemeClr val="bg1"/>
                </a:solidFill>
              </a:defRPr>
            </a:lvl1pPr>
          </a:lstStyle>
          <a:p>
            <a:r>
              <a:rPr lang="en-US" dirty="0"/>
              <a:t>Click to edit Master title style</a:t>
            </a:r>
          </a:p>
        </p:txBody>
      </p:sp>
      <p:sp>
        <p:nvSpPr>
          <p:cNvPr id="21" name="Subtitle 2"/>
          <p:cNvSpPr>
            <a:spLocks noGrp="1"/>
          </p:cNvSpPr>
          <p:nvPr>
            <p:ph type="subTitle" idx="1"/>
          </p:nvPr>
        </p:nvSpPr>
        <p:spPr>
          <a:xfrm>
            <a:off x="1949302" y="6296078"/>
            <a:ext cx="10242698" cy="730550"/>
          </a:xfrm>
        </p:spPr>
        <p:txBody>
          <a:bodyPr anchor="ct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p:cNvSpPr txBox="1">
            <a:spLocks/>
          </p:cNvSpPr>
          <p:nvPr userDrawn="1"/>
        </p:nvSpPr>
        <p:spPr>
          <a:xfrm>
            <a:off x="0" y="5445558"/>
            <a:ext cx="1952625" cy="172402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800" dirty="0">
              <a:solidFill>
                <a:schemeClr val="bg1"/>
              </a:solidFill>
              <a:latin typeface="Segoe UI Light" panose="020B0502040204020203" pitchFamily="34" charset="0"/>
              <a:cs typeface="Segoe UI Light" panose="020B0502040204020203" pitchFamily="34" charset="0"/>
            </a:endParaRPr>
          </a:p>
          <a:p>
            <a:pPr marL="0" indent="0">
              <a:buNone/>
            </a:pPr>
            <a:r>
              <a:rPr lang="en-GB" dirty="0">
                <a:solidFill>
                  <a:schemeClr val="bg1"/>
                </a:solidFill>
                <a:latin typeface="Segoe UI Light" panose="020B0502040204020203" pitchFamily="34" charset="0"/>
                <a:cs typeface="Segoe UI Light" panose="020B0502040204020203" pitchFamily="34" charset="0"/>
              </a:rPr>
              <a:t>CloudCore</a:t>
            </a:r>
          </a:p>
        </p:txBody>
      </p:sp>
    </p:spTree>
    <p:custDataLst>
      <p:tags r:id="rId1"/>
    </p:custDataLst>
    <p:extLst>
      <p:ext uri="{BB962C8B-B14F-4D97-AF65-F5344CB8AC3E}">
        <p14:creationId xmlns:p14="http://schemas.microsoft.com/office/powerpoint/2010/main" val="424122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S_TW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8716"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5" name="Picture Placeholder 3"/>
          <p:cNvSpPr>
            <a:spLocks noGrp="1"/>
          </p:cNvSpPr>
          <p:nvPr>
            <p:ph type="pic" sz="quarter" idx="11"/>
          </p:nvPr>
        </p:nvSpPr>
        <p:spPr>
          <a:xfrm>
            <a:off x="353371" y="1179838"/>
            <a:ext cx="5636894" cy="4875001"/>
          </a:xfrm>
          <a:prstGeom prst="rect">
            <a:avLst/>
          </a:prstGeom>
        </p:spPr>
        <p:txBody>
          <a:bodyPr vert="horz"/>
          <a:lstStyle>
            <a:lvl1pPr marL="0" indent="0">
              <a:buNone/>
              <a:defRPr sz="1961">
                <a:solidFill>
                  <a:srgbClr val="002050"/>
                </a:solidFill>
              </a:defRPr>
            </a:lvl1pPr>
          </a:lstStyle>
          <a:p>
            <a:endParaRPr lang="en-US"/>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973341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S_THRE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112709" y="1179838"/>
            <a:ext cx="3722900" cy="4875001"/>
          </a:xfrm>
          <a:prstGeom prst="rect">
            <a:avLst/>
          </a:prstGeom>
        </p:spPr>
        <p:txBody>
          <a:bodyPr vert="horz"/>
          <a:lstStyle>
            <a:lvl1pPr marL="0" indent="0">
              <a:buNone/>
              <a:defRPr sz="1961">
                <a:solidFill>
                  <a:srgbClr val="002050"/>
                </a:solidFill>
              </a:defRPr>
            </a:lvl1pPr>
          </a:lstStyle>
          <a:p>
            <a:endParaRPr lang="en-US"/>
          </a:p>
        </p:txBody>
      </p:sp>
      <p:sp>
        <p:nvSpPr>
          <p:cNvPr id="5" name="Picture Placeholder 3"/>
          <p:cNvSpPr>
            <a:spLocks noGrp="1"/>
          </p:cNvSpPr>
          <p:nvPr>
            <p:ph type="pic" sz="quarter" idx="11"/>
          </p:nvPr>
        </p:nvSpPr>
        <p:spPr>
          <a:xfrm>
            <a:off x="4285713" y="1179838"/>
            <a:ext cx="3591838" cy="4875001"/>
          </a:xfrm>
          <a:prstGeom prst="rect">
            <a:avLst/>
          </a:prstGeom>
        </p:spPr>
        <p:txBody>
          <a:bodyPr vert="horz"/>
          <a:lstStyle>
            <a:lvl1pPr marL="0" indent="0">
              <a:buNone/>
              <a:defRPr sz="1961">
                <a:solidFill>
                  <a:srgbClr val="002050"/>
                </a:solidFill>
              </a:defRPr>
            </a:lvl1pPr>
          </a:lstStyle>
          <a:p>
            <a:endParaRPr lang="en-US"/>
          </a:p>
        </p:txBody>
      </p:sp>
      <p:sp>
        <p:nvSpPr>
          <p:cNvPr id="6" name="Picture Placeholder 3"/>
          <p:cNvSpPr>
            <a:spLocks noGrp="1"/>
          </p:cNvSpPr>
          <p:nvPr>
            <p:ph type="pic" sz="quarter" idx="12"/>
          </p:nvPr>
        </p:nvSpPr>
        <p:spPr>
          <a:xfrm>
            <a:off x="340760" y="1179838"/>
            <a:ext cx="3722900" cy="4875001"/>
          </a:xfrm>
          <a:prstGeom prst="rect">
            <a:avLst/>
          </a:prstGeom>
        </p:spPr>
        <p:txBody>
          <a:bodyPr vert="horz"/>
          <a:lstStyle>
            <a:lvl1pPr marL="0" indent="0">
              <a:buNone/>
              <a:defRPr sz="1961">
                <a:solidFill>
                  <a:srgbClr val="002050"/>
                </a:solidFill>
              </a:defRPr>
            </a:lvl1pPr>
          </a:lstStyle>
          <a:p>
            <a:endParaRPr lang="en-US"/>
          </a:p>
        </p:txBody>
      </p:sp>
      <p:sp>
        <p:nvSpPr>
          <p:cNvPr id="9"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936988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REFERENCE GRID">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nvGraphicFramePr>
        <p:xfrm>
          <a:off x="353785" y="1179286"/>
          <a:ext cx="11475360" cy="5343073"/>
        </p:xfrm>
        <a:graphic>
          <a:graphicData uri="http://schemas.openxmlformats.org/drawingml/2006/table">
            <a:tbl>
              <a:tblPr firstRow="1" bandRow="1">
                <a:tableStyleId>{2D5ABB26-0587-4C30-8999-92F81FD0307C}</a:tableStyleId>
              </a:tblPr>
              <a:tblGrid>
                <a:gridCol w="105054">
                  <a:extLst>
                    <a:ext uri="{9D8B030D-6E8A-4147-A177-3AD203B41FA5}">
                      <a16:colId xmlns:a16="http://schemas.microsoft.com/office/drawing/2014/main" val="20000"/>
                    </a:ext>
                  </a:extLst>
                </a:gridCol>
                <a:gridCol w="1704258">
                  <a:extLst>
                    <a:ext uri="{9D8B030D-6E8A-4147-A177-3AD203B41FA5}">
                      <a16:colId xmlns:a16="http://schemas.microsoft.com/office/drawing/2014/main" val="20001"/>
                    </a:ext>
                  </a:extLst>
                </a:gridCol>
                <a:gridCol w="103248">
                  <a:extLst>
                    <a:ext uri="{9D8B030D-6E8A-4147-A177-3AD203B41FA5}">
                      <a16:colId xmlns:a16="http://schemas.microsoft.com/office/drawing/2014/main" val="20002"/>
                    </a:ext>
                  </a:extLst>
                </a:gridCol>
                <a:gridCol w="101590">
                  <a:extLst>
                    <a:ext uri="{9D8B030D-6E8A-4147-A177-3AD203B41FA5}">
                      <a16:colId xmlns:a16="http://schemas.microsoft.com/office/drawing/2014/main" val="20003"/>
                    </a:ext>
                  </a:extLst>
                </a:gridCol>
                <a:gridCol w="1704259">
                  <a:extLst>
                    <a:ext uri="{9D8B030D-6E8A-4147-A177-3AD203B41FA5}">
                      <a16:colId xmlns:a16="http://schemas.microsoft.com/office/drawing/2014/main" val="20004"/>
                    </a:ext>
                  </a:extLst>
                </a:gridCol>
                <a:gridCol w="106711">
                  <a:extLst>
                    <a:ext uri="{9D8B030D-6E8A-4147-A177-3AD203B41FA5}">
                      <a16:colId xmlns:a16="http://schemas.microsoft.com/office/drawing/2014/main" val="20005"/>
                    </a:ext>
                  </a:extLst>
                </a:gridCol>
                <a:gridCol w="106321">
                  <a:extLst>
                    <a:ext uri="{9D8B030D-6E8A-4147-A177-3AD203B41FA5}">
                      <a16:colId xmlns:a16="http://schemas.microsoft.com/office/drawing/2014/main" val="20006"/>
                    </a:ext>
                  </a:extLst>
                </a:gridCol>
                <a:gridCol w="1696064">
                  <a:extLst>
                    <a:ext uri="{9D8B030D-6E8A-4147-A177-3AD203B41FA5}">
                      <a16:colId xmlns:a16="http://schemas.microsoft.com/office/drawing/2014/main" val="20007"/>
                    </a:ext>
                  </a:extLst>
                </a:gridCol>
                <a:gridCol w="110175">
                  <a:extLst>
                    <a:ext uri="{9D8B030D-6E8A-4147-A177-3AD203B41FA5}">
                      <a16:colId xmlns:a16="http://schemas.microsoft.com/office/drawing/2014/main" val="20008"/>
                    </a:ext>
                  </a:extLst>
                </a:gridCol>
                <a:gridCol w="94664">
                  <a:extLst>
                    <a:ext uri="{9D8B030D-6E8A-4147-A177-3AD203B41FA5}">
                      <a16:colId xmlns:a16="http://schemas.microsoft.com/office/drawing/2014/main" val="20009"/>
                    </a:ext>
                  </a:extLst>
                </a:gridCol>
                <a:gridCol w="1712452">
                  <a:extLst>
                    <a:ext uri="{9D8B030D-6E8A-4147-A177-3AD203B41FA5}">
                      <a16:colId xmlns:a16="http://schemas.microsoft.com/office/drawing/2014/main" val="20010"/>
                    </a:ext>
                  </a:extLst>
                </a:gridCol>
                <a:gridCol w="105444">
                  <a:extLst>
                    <a:ext uri="{9D8B030D-6E8A-4147-A177-3AD203B41FA5}">
                      <a16:colId xmlns:a16="http://schemas.microsoft.com/office/drawing/2014/main" val="20011"/>
                    </a:ext>
                  </a:extLst>
                </a:gridCol>
                <a:gridCol w="99394">
                  <a:extLst>
                    <a:ext uri="{9D8B030D-6E8A-4147-A177-3AD203B41FA5}">
                      <a16:colId xmlns:a16="http://schemas.microsoft.com/office/drawing/2014/main" val="20012"/>
                    </a:ext>
                  </a:extLst>
                </a:gridCol>
                <a:gridCol w="1720646">
                  <a:extLst>
                    <a:ext uri="{9D8B030D-6E8A-4147-A177-3AD203B41FA5}">
                      <a16:colId xmlns:a16="http://schemas.microsoft.com/office/drawing/2014/main" val="20013"/>
                    </a:ext>
                  </a:extLst>
                </a:gridCol>
                <a:gridCol w="92520">
                  <a:extLst>
                    <a:ext uri="{9D8B030D-6E8A-4147-A177-3AD203B41FA5}">
                      <a16:colId xmlns:a16="http://schemas.microsoft.com/office/drawing/2014/main" val="20014"/>
                    </a:ext>
                  </a:extLst>
                </a:gridCol>
                <a:gridCol w="104125">
                  <a:extLst>
                    <a:ext uri="{9D8B030D-6E8A-4147-A177-3AD203B41FA5}">
                      <a16:colId xmlns:a16="http://schemas.microsoft.com/office/drawing/2014/main" val="20015"/>
                    </a:ext>
                  </a:extLst>
                </a:gridCol>
                <a:gridCol w="1704258">
                  <a:extLst>
                    <a:ext uri="{9D8B030D-6E8A-4147-A177-3AD203B41FA5}">
                      <a16:colId xmlns:a16="http://schemas.microsoft.com/office/drawing/2014/main" val="20016"/>
                    </a:ext>
                  </a:extLst>
                </a:gridCol>
                <a:gridCol w="104177">
                  <a:extLst>
                    <a:ext uri="{9D8B030D-6E8A-4147-A177-3AD203B41FA5}">
                      <a16:colId xmlns:a16="http://schemas.microsoft.com/office/drawing/2014/main" val="20017"/>
                    </a:ext>
                  </a:extLst>
                </a:gridCol>
              </a:tblGrid>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1335768">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tc>
                  <a:txBody>
                    <a:bodyPr/>
                    <a:lstStyle/>
                    <a:p>
                      <a:endParaRPr lang="en-US" sz="2300"/>
                    </a:p>
                  </a:txBody>
                  <a:tcPr marL="0" marR="0" marT="0" marB="0">
                    <a:lnL w="3175" cap="flat" cmpd="sng" algn="ctr">
                      <a:solidFill>
                        <a:srgbClr val="CDF4FF">
                          <a:lumMod val="75000"/>
                        </a:srgbClr>
                      </a:solidFill>
                      <a:prstDash val="solid"/>
                      <a:round/>
                      <a:headEnd type="none" w="med" len="med"/>
                      <a:tailEnd type="none" w="med" len="med"/>
                    </a:lnL>
                    <a:lnR w="3175" cap="flat" cmpd="sng" algn="ctr">
                      <a:solidFill>
                        <a:srgbClr val="CDF4FF">
                          <a:lumMod val="75000"/>
                        </a:srgbClr>
                      </a:solidFill>
                      <a:prstDash val="solid"/>
                      <a:round/>
                      <a:headEnd type="none" w="med" len="med"/>
                      <a:tailEnd type="none" w="med" len="med"/>
                    </a:lnR>
                    <a:lnT w="3175" cap="flat" cmpd="sng" algn="ctr">
                      <a:solidFill>
                        <a:srgbClr val="CDF4FF">
                          <a:lumMod val="75000"/>
                        </a:srgbClr>
                      </a:solidFill>
                      <a:prstDash val="solid"/>
                      <a:round/>
                      <a:headEnd type="none" w="med" len="med"/>
                      <a:tailEnd type="none" w="med" len="med"/>
                    </a:lnT>
                    <a:lnB w="3175" cap="flat" cmpd="sng" algn="ctr">
                      <a:solidFill>
                        <a:srgbClr val="CDF4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Group 2"/>
          <p:cNvGrpSpPr/>
          <p:nvPr userDrawn="1"/>
        </p:nvGrpSpPr>
        <p:grpSpPr>
          <a:xfrm>
            <a:off x="0" y="2"/>
            <a:ext cx="12192000" cy="6857999"/>
            <a:chOff x="0" y="1"/>
            <a:chExt cx="12192000" cy="6857999"/>
          </a:xfrm>
        </p:grpSpPr>
        <p:cxnSp>
          <p:nvCxnSpPr>
            <p:cNvPr id="4" name="Straight Connector 3"/>
            <p:cNvCxnSpPr/>
            <p:nvPr/>
          </p:nvCxnSpPr>
          <p:spPr>
            <a:xfrm>
              <a:off x="0" y="680357"/>
              <a:ext cx="12192000"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344714" y="1"/>
              <a:ext cx="0" cy="6857999"/>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11826421" y="1"/>
              <a:ext cx="0" cy="6857999"/>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0" y="6513286"/>
              <a:ext cx="12192000"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526742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COVER A">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511140" y="1834917"/>
            <a:ext cx="5688071" cy="2201900"/>
          </a:xfrm>
          <a:prstGeom prst="rect">
            <a:avLst/>
          </a:prstGeom>
          <a:solidFill>
            <a:schemeClr val="accent1">
              <a:alpha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userDrawn="1"/>
        </p:nvSpPr>
        <p:spPr bwMode="auto">
          <a:xfrm>
            <a:off x="0" y="6382887"/>
            <a:ext cx="12192000" cy="4751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 name="Text Placeholder 2"/>
          <p:cNvSpPr>
            <a:spLocks noGrp="1"/>
          </p:cNvSpPr>
          <p:nvPr>
            <p:ph type="body" sz="quarter" idx="15"/>
          </p:nvPr>
        </p:nvSpPr>
        <p:spPr>
          <a:xfrm>
            <a:off x="537421" y="1873884"/>
            <a:ext cx="5635578" cy="1337220"/>
          </a:xfrm>
          <a:prstGeom prst="rect">
            <a:avLst/>
          </a:prstGeom>
          <a:noFill/>
          <a:ln w="3175" cmpd="sng">
            <a:noFill/>
          </a:ln>
        </p:spPr>
        <p:txBody>
          <a:bodyPr vert="horz"/>
          <a:lstStyle>
            <a:lvl1pPr marL="0" indent="0">
              <a:buNone/>
              <a:defRPr>
                <a:solidFill>
                  <a:srgbClr val="FFFFFF"/>
                </a:solidFill>
              </a:defRPr>
            </a:lvl1pPr>
          </a:lstStyle>
          <a:p>
            <a:pPr lvl="0"/>
            <a:r>
              <a:rPr lang="en-CA"/>
              <a:t>Click to edit Master text</a:t>
            </a:r>
            <a:endParaRPr lang="en-US"/>
          </a:p>
        </p:txBody>
      </p:sp>
      <p:sp>
        <p:nvSpPr>
          <p:cNvPr id="12" name="Text Placeholder 2"/>
          <p:cNvSpPr>
            <a:spLocks noGrp="1"/>
          </p:cNvSpPr>
          <p:nvPr>
            <p:ph type="body" sz="quarter" idx="16"/>
          </p:nvPr>
        </p:nvSpPr>
        <p:spPr>
          <a:xfrm>
            <a:off x="537421" y="3263176"/>
            <a:ext cx="5635578" cy="734320"/>
          </a:xfrm>
          <a:prstGeom prst="rect">
            <a:avLst/>
          </a:prstGeom>
          <a:noFill/>
          <a:ln w="3175" cmpd="sng">
            <a:noFill/>
          </a:ln>
        </p:spPr>
        <p:txBody>
          <a:bodyPr vert="horz" lIns="180000" tIns="180000" rIns="180000" bIns="180000"/>
          <a:lstStyle>
            <a:lvl1pPr marL="0" indent="0">
              <a:buNone/>
              <a:defRPr sz="2353">
                <a:solidFill>
                  <a:srgbClr val="FFFFFF"/>
                </a:solidFill>
              </a:defRPr>
            </a:lvl1pPr>
          </a:lstStyle>
          <a:p>
            <a:pPr lvl="0"/>
            <a:r>
              <a:rPr lang="en-CA"/>
              <a:t>Click to edit Master text</a:t>
            </a:r>
            <a:endParaRPr lang="en-US"/>
          </a:p>
        </p:txBody>
      </p:sp>
      <p:sp>
        <p:nvSpPr>
          <p:cNvPr id="5" name="Rectangle 4">
            <a:extLst>
              <a:ext uri="{FF2B5EF4-FFF2-40B4-BE49-F238E27FC236}">
                <a16:creationId xmlns:a16="http://schemas.microsoft.com/office/drawing/2014/main" id="{042A833D-909E-444F-96A7-F2E4EA6A09FE}"/>
              </a:ext>
            </a:extLst>
          </p:cNvPr>
          <p:cNvSpPr/>
          <p:nvPr userDrawn="1"/>
        </p:nvSpPr>
        <p:spPr bwMode="auto">
          <a:xfrm>
            <a:off x="333153" y="6415318"/>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bg1"/>
                </a:solidFill>
                <a:ea typeface="Segoe UI" pitchFamily="34" charset="0"/>
                <a:cs typeface="Segoe UI" pitchFamily="34" charset="0"/>
              </a:rPr>
              <a:t>SLIDE </a:t>
            </a:r>
            <a:fld id="{EAB63701-41F7-C046-9CA4-19A555B2F4AC}" type="slidenum">
              <a:rPr lang="en-US" sz="882" b="0" kern="0" dirty="0">
                <a:solidFill>
                  <a:schemeClr val="bg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bg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621555" y="170387"/>
            <a:ext cx="1344995" cy="288158"/>
          </a:xfrm>
          <a:prstGeom prst="rect">
            <a:avLst/>
          </a:prstGeom>
        </p:spPr>
      </p:pic>
    </p:spTree>
    <p:extLst>
      <p:ext uri="{BB962C8B-B14F-4D97-AF65-F5344CB8AC3E}">
        <p14:creationId xmlns:p14="http://schemas.microsoft.com/office/powerpoint/2010/main" val="12188710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584910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26387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87359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731325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21593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986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dirty="0"/>
              <a:t>Click to edit Master title style</a:t>
            </a:r>
          </a:p>
        </p:txBody>
      </p:sp>
      <p:sp>
        <p:nvSpPr>
          <p:cNvPr id="4" name="Content Placeholder 3"/>
          <p:cNvSpPr>
            <a:spLocks noGrp="1"/>
          </p:cNvSpPr>
          <p:nvPr>
            <p:ph sz="half" idx="2"/>
          </p:nvPr>
        </p:nvSpPr>
        <p:spPr>
          <a:xfrm>
            <a:off x="839788" y="1690688"/>
            <a:ext cx="10515600" cy="368458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30375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539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2848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189292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3068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094965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272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502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33143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56762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271320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60836" y="1777006"/>
            <a:ext cx="11070327"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74C1A17-BB5F-4E36-B3DA-902953CC73CD}"/>
              </a:ext>
            </a:extLst>
          </p:cNvPr>
          <p:cNvSpPr>
            <a:spLocks noGrp="1"/>
          </p:cNvSpPr>
          <p:nvPr>
            <p:ph type="title"/>
          </p:nvPr>
        </p:nvSpPr>
        <p:spPr>
          <a:xfrm>
            <a:off x="560836" y="345029"/>
            <a:ext cx="10792963" cy="900968"/>
          </a:xfrm>
        </p:spPr>
        <p:txBody>
          <a:bodyPr>
            <a:normAutofit/>
          </a:bodyPr>
          <a:lstStyle>
            <a:lvl1pPr>
              <a:defRPr sz="4000"/>
            </a:lvl1p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3849525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23288661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SUBHEA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5825" y="784483"/>
            <a:ext cx="5373880" cy="331950"/>
          </a:xfrm>
          <a:prstGeom prst="rect">
            <a:avLst/>
          </a:prstGeom>
        </p:spPr>
        <p:txBody>
          <a:bodyPr vert="horz"/>
          <a:lstStyle>
            <a:lvl1pPr marL="0" indent="0">
              <a:buNone/>
              <a:defRPr sz="2157"/>
            </a:lvl1pPr>
          </a:lstStyle>
          <a:p>
            <a:pPr lvl="0"/>
            <a:r>
              <a:rPr lang="en-CA" dirty="0"/>
              <a:t>Click to edit Master text styles</a:t>
            </a:r>
          </a:p>
        </p:txBody>
      </p:sp>
      <p:sp>
        <p:nvSpPr>
          <p:cNvPr id="6" name="Title 1"/>
          <p:cNvSpPr>
            <a:spLocks noGrp="1"/>
          </p:cNvSpPr>
          <p:nvPr>
            <p:ph type="title"/>
          </p:nvPr>
        </p:nvSpPr>
        <p:spPr>
          <a:xfrm>
            <a:off x="345825" y="257796"/>
            <a:ext cx="12192000" cy="543008"/>
          </a:xfrm>
          <a:prstGeom prst="rect">
            <a:avLst/>
          </a:prstGeom>
        </p:spPr>
        <p:txBody>
          <a:bodyPr lIns="0">
            <a:normAutofit/>
          </a:bodyPr>
          <a:lstStyle>
            <a:lvl1pPr>
              <a:defRPr sz="313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1297837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0" y="1447801"/>
            <a:ext cx="11151917" cy="2609945"/>
          </a:xfrm>
        </p:spPr>
        <p:txBody>
          <a:bodyPr/>
          <a:lstStyle>
            <a:lvl1pPr marL="460190" indent="-460190">
              <a:buClr>
                <a:srgbClr val="FFFFFF"/>
              </a:buClr>
              <a:buSzPct val="70000"/>
              <a:buFontTx/>
              <a:buBlip>
                <a:blip r:embed="rId2"/>
              </a:buBlip>
              <a:defRPr sz="4000">
                <a:solidFill>
                  <a:schemeClr val="accent2"/>
                </a:solidFill>
              </a:defRPr>
            </a:lvl1pPr>
            <a:lvl2pPr marL="855328" indent="-395137">
              <a:buClr>
                <a:srgbClr val="FFFFFF"/>
              </a:buClr>
              <a:buSzPct val="70000"/>
              <a:buFontTx/>
              <a:buBlip>
                <a:blip r:embed="rId2"/>
              </a:buBlip>
              <a:defRPr sz="3200">
                <a:solidFill>
                  <a:schemeClr val="tx2"/>
                </a:solidFill>
              </a:defRPr>
            </a:lvl2pPr>
            <a:lvl3pPr marL="1258398" indent="-403071">
              <a:buClr>
                <a:srgbClr val="FFFFFF"/>
              </a:buClr>
              <a:buSzPct val="70000"/>
              <a:buFontTx/>
              <a:buBlip>
                <a:blip r:embed="rId2"/>
              </a:buBlip>
              <a:defRPr sz="2800">
                <a:solidFill>
                  <a:schemeClr val="tx2"/>
                </a:solidFill>
              </a:defRPr>
            </a:lvl3pPr>
            <a:lvl4pPr marL="1604328" indent="-345938">
              <a:buClr>
                <a:srgbClr val="FFFFFF"/>
              </a:buClr>
              <a:buSzPct val="70000"/>
              <a:buFontTx/>
              <a:buBlip>
                <a:blip r:embed="rId2"/>
              </a:buBlip>
              <a:defRPr sz="2400">
                <a:solidFill>
                  <a:schemeClr val="tx2"/>
                </a:solidFill>
              </a:defRPr>
            </a:lvl4pPr>
            <a:lvl5pPr marL="1940755" indent="-336418">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09767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HEADLINE ONLY">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5C438-517B-4132-8E1E-259A169A43C2}"/>
              </a:ext>
            </a:extLst>
          </p:cNvPr>
          <p:cNvSpPr>
            <a:spLocks noGrp="1"/>
          </p:cNvSpPr>
          <p:nvPr>
            <p:ph type="sldNum" sz="quarter" idx="15"/>
          </p:nvPr>
        </p:nvSpPr>
        <p:spPr/>
        <p:txBody>
          <a:body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AD4DB4ED-7B2F-4B70-B22E-53488F1C87DE}"/>
              </a:ext>
            </a:extLst>
          </p:cNvPr>
          <p:cNvSpPr>
            <a:spLocks noGrp="1"/>
          </p:cNvSpPr>
          <p:nvPr>
            <p:ph type="title" hasCustomPrompt="1"/>
          </p:nvPr>
        </p:nvSpPr>
        <p:spPr>
          <a:xfrm>
            <a:off x="387059" y="335067"/>
            <a:ext cx="10819784" cy="1143000"/>
          </a:xfrm>
        </p:spPr>
        <p:txBody>
          <a:bodyPr vert="horz" lIns="0" tIns="0" rIns="0" bIns="0" rtlCol="0" anchor="t" anchorCtr="0">
            <a:noAutofit/>
          </a:bodyPr>
          <a:lstStyle>
            <a:lvl1pPr>
              <a:defRPr lang="en-US" b="0">
                <a:gradFill>
                  <a:gsLst>
                    <a:gs pos="0">
                      <a:schemeClr val="tx1"/>
                    </a:gs>
                    <a:gs pos="100000">
                      <a:schemeClr val="tx1"/>
                    </a:gs>
                  </a:gsLst>
                  <a:lin ang="5400000" scaled="1"/>
                </a:gradFill>
              </a:defRPr>
            </a:lvl1pPr>
          </a:lstStyle>
          <a:p>
            <a:pPr lvl="0">
              <a:buClrTx/>
            </a:pPr>
            <a:r>
              <a:rPr lang="en-US"/>
              <a:t>Headline</a:t>
            </a:r>
          </a:p>
        </p:txBody>
      </p:sp>
    </p:spTree>
    <p:extLst>
      <p:ext uri="{BB962C8B-B14F-4D97-AF65-F5344CB8AC3E}">
        <p14:creationId xmlns:p14="http://schemas.microsoft.com/office/powerpoint/2010/main" val="31475668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230275" y="244544"/>
            <a:ext cx="10515600" cy="1325563"/>
          </a:xfrm>
        </p:spPr>
        <p:txBody>
          <a:bodyPr>
            <a:normAutofit/>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307879" y="2502822"/>
            <a:ext cx="5378548" cy="2486578"/>
          </a:xfrm>
        </p:spPr>
        <p:txBody>
          <a:bodyPr/>
          <a:lstStyle>
            <a:lvl1pPr marL="281623" indent="-281623">
              <a:spcBef>
                <a:spcPts val="1200"/>
              </a:spcBef>
              <a:buClr>
                <a:schemeClr val="tx1"/>
              </a:buClr>
              <a:buFont typeface="Arial" pitchFamily="34" charset="0"/>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82851" y="2502822"/>
            <a:ext cx="5378548" cy="2486578"/>
          </a:xfrm>
        </p:spPr>
        <p:txBody>
          <a:bodyPr/>
          <a:lstStyle>
            <a:lvl1pPr marL="281623" indent="-281623">
              <a:spcBef>
                <a:spcPts val="1200"/>
              </a:spcBef>
              <a:buClr>
                <a:schemeClr val="tx1"/>
              </a:buClr>
              <a:buFont typeface="Arial" pitchFamily="34" charset="0"/>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0142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18910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0332" y="2044109"/>
            <a:ext cx="6644745" cy="43513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34090"/>
            <a:ext cx="4420256" cy="6323910"/>
          </a:xfrm>
          <a:prstGeom prst="rect">
            <a:avLst/>
          </a:prstGeom>
        </p:spPr>
      </p:pic>
      <p:sp>
        <p:nvSpPr>
          <p:cNvPr id="2" name="Title 1"/>
          <p:cNvSpPr>
            <a:spLocks noGrp="1"/>
          </p:cNvSpPr>
          <p:nvPr>
            <p:ph type="title"/>
          </p:nvPr>
        </p:nvSpPr>
        <p:spPr>
          <a:xfrm>
            <a:off x="0" y="365125"/>
            <a:ext cx="12192000" cy="1325563"/>
          </a:xfrm>
          <a:solidFill>
            <a:schemeClr val="accent1"/>
          </a:solidFill>
        </p:spPr>
        <p:txBody>
          <a:bodyPr/>
          <a:lstStyle>
            <a:lvl1pPr>
              <a:defRPr>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02136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1690688"/>
            <a:ext cx="3992451" cy="5167312"/>
          </a:xfrm>
          <a:prstGeom prst="rect">
            <a:avLst/>
          </a:prstGeom>
        </p:spPr>
      </p:pic>
      <p:sp>
        <p:nvSpPr>
          <p:cNvPr id="3" name="Content Placeholder 2"/>
          <p:cNvSpPr>
            <a:spLocks noGrp="1"/>
          </p:cNvSpPr>
          <p:nvPr>
            <p:ph idx="1"/>
          </p:nvPr>
        </p:nvSpPr>
        <p:spPr>
          <a:xfrm>
            <a:off x="4709054" y="1825625"/>
            <a:ext cx="6644745" cy="4351338"/>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365125"/>
            <a:ext cx="12192000" cy="1325563"/>
          </a:xfrm>
          <a:solidFill>
            <a:schemeClr val="accent1"/>
          </a:solidFill>
        </p:spPr>
        <p:txBody>
          <a:bodyPr/>
          <a:lstStyle>
            <a:lvl1pPr>
              <a:defRPr>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7812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theme" Target="../theme/theme3.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3"/>
    </p:custDataLst>
    <p:extLst>
      <p:ext uri="{BB962C8B-B14F-4D97-AF65-F5344CB8AC3E}">
        <p14:creationId xmlns:p14="http://schemas.microsoft.com/office/powerpoint/2010/main" val="4106551106"/>
      </p:ext>
    </p:extLst>
  </p:cSld>
  <p:clrMap bg1="lt1" tx1="dk1" bg2="lt2" tx2="dk2" accent1="accent1" accent2="accent2" accent3="accent3" accent4="accent4" accent5="accent5" accent6="accent6" hlink="hlink" folHlink="folHlink"/>
  <p:sldLayoutIdLst>
    <p:sldLayoutId id="2147483708" r:id="rId1"/>
    <p:sldLayoutId id="2147483799" r:id="rId2"/>
    <p:sldLayoutId id="2147483800" r:id="rId3"/>
    <p:sldLayoutId id="2147483740" r:id="rId4"/>
    <p:sldLayoutId id="2147483804" r:id="rId5"/>
    <p:sldLayoutId id="2147483802" r:id="rId6"/>
    <p:sldLayoutId id="2147483739" r:id="rId7"/>
    <p:sldLayoutId id="2147483721" r:id="rId8"/>
    <p:sldLayoutId id="2147483722" r:id="rId9"/>
    <p:sldLayoutId id="2147483728" r:id="rId10"/>
    <p:sldLayoutId id="2147483737" r:id="rId11"/>
    <p:sldLayoutId id="2147483742" r:id="rId12"/>
    <p:sldLayoutId id="2147483806" r:id="rId13"/>
    <p:sldLayoutId id="2147483821" r:id="rId14"/>
    <p:sldLayoutId id="2147483822" r:id="rId15"/>
    <p:sldLayoutId id="2147483826" r:id="rId16"/>
    <p:sldLayoutId id="2147483827" r:id="rId17"/>
    <p:sldLayoutId id="2147483851" r:id="rId18"/>
    <p:sldLayoutId id="2147483853" r:id="rId19"/>
    <p:sldLayoutId id="2147483854" r:id="rId20"/>
    <p:sldLayoutId id="214748385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2A833D-909E-444F-96A7-F2E4EA6A09FE}"/>
              </a:ext>
            </a:extLst>
          </p:cNvPr>
          <p:cNvSpPr/>
          <p:nvPr userDrawn="1"/>
        </p:nvSpPr>
        <p:spPr bwMode="auto">
          <a:xfrm>
            <a:off x="333153" y="6527383"/>
            <a:ext cx="6149843" cy="2989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882" b="0" kern="0" dirty="0">
                <a:solidFill>
                  <a:schemeClr val="tx1"/>
                </a:solidFill>
                <a:ea typeface="Segoe UI" pitchFamily="34" charset="0"/>
                <a:cs typeface="Segoe UI" pitchFamily="34" charset="0"/>
              </a:rPr>
              <a:t>SLIDE </a:t>
            </a:r>
            <a:fld id="{EAB63701-41F7-C046-9CA4-19A555B2F4AC}" type="slidenum">
              <a:rPr lang="en-US" sz="882" b="0" kern="0" dirty="0">
                <a:solidFill>
                  <a:schemeClr val="tx1"/>
                </a:solidFill>
                <a:ea typeface="Segoe UI" pitchFamily="34" charset="0"/>
                <a:cs typeface="Segoe UI" pitchFamily="34" charset="0"/>
              </a:rPr>
              <a:pPr algn="l" defTabSz="914102" fontAlgn="base">
                <a:lnSpc>
                  <a:spcPct val="90000"/>
                </a:lnSpc>
                <a:spcBef>
                  <a:spcPct val="0"/>
                </a:spcBef>
                <a:spcAft>
                  <a:spcPct val="0"/>
                </a:spcAft>
              </a:pPr>
              <a:t>‹#›</a:t>
            </a:fld>
            <a:r>
              <a:rPr lang="en-US" sz="882" b="0" kern="0" dirty="0">
                <a:solidFill>
                  <a:schemeClr val="tx1"/>
                </a:solidFill>
                <a:ea typeface="Segoe UI" pitchFamily="34" charset="0"/>
                <a:cs typeface="Segoe UI" pitchFamily="34" charset="0"/>
              </a:rPr>
              <a:t>   </a:t>
            </a:r>
            <a:r>
              <a:rPr lang="en-US" sz="882" b="0" kern="0" dirty="0">
                <a:solidFill>
                  <a:srgbClr val="00ABEC"/>
                </a:solidFill>
                <a:ea typeface="Segoe UI" pitchFamily="34" charset="0"/>
                <a:cs typeface="Segoe UI" pitchFamily="34" charset="0"/>
              </a:rPr>
              <a:t>MICROSOFT CONFIDENTIAL – FOR INTERNAL USE ONLY</a:t>
            </a:r>
          </a:p>
        </p:txBody>
      </p:sp>
      <p:pic>
        <p:nvPicPr>
          <p:cNvPr id="5" name="Picture 4" descr="cloud_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310611" y="6479494"/>
            <a:ext cx="690057" cy="314710"/>
          </a:xfrm>
          <a:prstGeom prst="rect">
            <a:avLst/>
          </a:prstGeom>
        </p:spPr>
      </p:pic>
      <p:sp>
        <p:nvSpPr>
          <p:cNvPr id="2" name="TextBox 1"/>
          <p:cNvSpPr txBox="1"/>
          <p:nvPr userDrawn="1"/>
        </p:nvSpPr>
        <p:spPr>
          <a:xfrm>
            <a:off x="10142923" y="6527383"/>
            <a:ext cx="1416671" cy="347034"/>
          </a:xfrm>
          <a:prstGeom prst="rect">
            <a:avLst/>
          </a:prstGeom>
        </p:spPr>
        <p:txBody>
          <a:bodyPr vert="horz" wrap="square" lIns="89642" tIns="89642" rIns="89642" bIns="89642" rtlCol="0" anchor="t">
            <a:spAutoFit/>
          </a:bodyPr>
          <a:lstStyle/>
          <a:p>
            <a:pPr marL="0" marR="0" lvl="0" indent="0" algn="l" defTabSz="1088392" rtl="0" eaLnBrk="1" fontAlgn="auto" latinLnBrk="0" hangingPunct="1">
              <a:lnSpc>
                <a:spcPct val="100000"/>
              </a:lnSpc>
              <a:spcBef>
                <a:spcPts val="0"/>
              </a:spcBef>
              <a:spcAft>
                <a:spcPts val="0"/>
              </a:spcAft>
              <a:buClrTx/>
              <a:buSzTx/>
              <a:buFontTx/>
              <a:buNone/>
              <a:tabLst/>
              <a:defRPr/>
            </a:pPr>
            <a:r>
              <a:rPr lang="en-US" sz="1078" b="0" kern="0" dirty="0">
                <a:solidFill>
                  <a:srgbClr val="00ABEC"/>
                </a:solidFill>
                <a:ea typeface="Segoe UI" pitchFamily="34" charset="0"/>
                <a:cs typeface="Segoe UI" pitchFamily="34" charset="0"/>
              </a:rPr>
              <a:t>Azure Boot Camp</a:t>
            </a:r>
            <a:endParaRPr lang="en-US" sz="1568"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091939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ransition>
    <p:fade/>
  </p:transition>
  <p:hf hdr="0" dt="0"/>
  <p:txStyles>
    <p:titleStyle>
      <a:lvl1pPr marL="0" algn="l" defTabSz="1087896"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392" indent="-190392" algn="l" defTabSz="1087896"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5979" indent="-194358" algn="l" defTabSz="1087896"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566" indent="-173202" algn="l" defTabSz="1087896"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153" indent="-177170" algn="l" defTabSz="1087896"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142" indent="-179814" algn="l" defTabSz="1087896"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1716"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5663"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79613"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3560" indent="-271973" algn="l" defTabSz="1087896"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7896" rtl="0" eaLnBrk="1" latinLnBrk="0" hangingPunct="1">
        <a:defRPr sz="2200" kern="1200">
          <a:solidFill>
            <a:schemeClr val="tx1"/>
          </a:solidFill>
          <a:latin typeface="+mn-lt"/>
          <a:ea typeface="+mn-ea"/>
          <a:cs typeface="+mn-cs"/>
        </a:defRPr>
      </a:lvl1pPr>
      <a:lvl2pPr marL="543949" algn="l" defTabSz="1087896" rtl="0" eaLnBrk="1" latinLnBrk="0" hangingPunct="1">
        <a:defRPr sz="2200" kern="1200">
          <a:solidFill>
            <a:schemeClr val="tx1"/>
          </a:solidFill>
          <a:latin typeface="+mn-lt"/>
          <a:ea typeface="+mn-ea"/>
          <a:cs typeface="+mn-cs"/>
        </a:defRPr>
      </a:lvl2pPr>
      <a:lvl3pPr marL="1087896" algn="l" defTabSz="1087896" rtl="0" eaLnBrk="1" latinLnBrk="0" hangingPunct="1">
        <a:defRPr sz="2200" kern="1200">
          <a:solidFill>
            <a:schemeClr val="tx1"/>
          </a:solidFill>
          <a:latin typeface="+mn-lt"/>
          <a:ea typeface="+mn-ea"/>
          <a:cs typeface="+mn-cs"/>
        </a:defRPr>
      </a:lvl3pPr>
      <a:lvl4pPr marL="1631846" algn="l" defTabSz="1087896" rtl="0" eaLnBrk="1" latinLnBrk="0" hangingPunct="1">
        <a:defRPr sz="2200" kern="1200">
          <a:solidFill>
            <a:schemeClr val="tx1"/>
          </a:solidFill>
          <a:latin typeface="+mn-lt"/>
          <a:ea typeface="+mn-ea"/>
          <a:cs typeface="+mn-cs"/>
        </a:defRPr>
      </a:lvl4pPr>
      <a:lvl5pPr marL="2175793" algn="l" defTabSz="1087896" rtl="0" eaLnBrk="1" latinLnBrk="0" hangingPunct="1">
        <a:defRPr sz="2200" kern="1200">
          <a:solidFill>
            <a:schemeClr val="tx1"/>
          </a:solidFill>
          <a:latin typeface="+mn-lt"/>
          <a:ea typeface="+mn-ea"/>
          <a:cs typeface="+mn-cs"/>
        </a:defRPr>
      </a:lvl5pPr>
      <a:lvl6pPr marL="2719741" algn="l" defTabSz="1087896" rtl="0" eaLnBrk="1" latinLnBrk="0" hangingPunct="1">
        <a:defRPr sz="2200" kern="1200">
          <a:solidFill>
            <a:schemeClr val="tx1"/>
          </a:solidFill>
          <a:latin typeface="+mn-lt"/>
          <a:ea typeface="+mn-ea"/>
          <a:cs typeface="+mn-cs"/>
        </a:defRPr>
      </a:lvl6pPr>
      <a:lvl7pPr marL="3263689" algn="l" defTabSz="1087896" rtl="0" eaLnBrk="1" latinLnBrk="0" hangingPunct="1">
        <a:defRPr sz="2200" kern="1200">
          <a:solidFill>
            <a:schemeClr val="tx1"/>
          </a:solidFill>
          <a:latin typeface="+mn-lt"/>
          <a:ea typeface="+mn-ea"/>
          <a:cs typeface="+mn-cs"/>
        </a:defRPr>
      </a:lvl7pPr>
      <a:lvl8pPr marL="3807638" algn="l" defTabSz="1087896" rtl="0" eaLnBrk="1" latinLnBrk="0" hangingPunct="1">
        <a:defRPr sz="2200" kern="1200">
          <a:solidFill>
            <a:schemeClr val="tx1"/>
          </a:solidFill>
          <a:latin typeface="+mn-lt"/>
          <a:ea typeface="+mn-ea"/>
          <a:cs typeface="+mn-cs"/>
        </a:defRPr>
      </a:lvl8pPr>
      <a:lvl9pPr marL="4351586" algn="l" defTabSz="1087896"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862537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7" r:id="rId18"/>
    <p:sldLayoutId id="2147483848" r:id="rId19"/>
    <p:sldLayoutId id="2147483849" r:id="rId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comments" Target="../comments/comment1.xml"/><Relationship Id="rId5" Type="http://schemas.openxmlformats.org/officeDocument/2006/relationships/image" Target="../media/image3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3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image" Target="../media/image25.emf"/></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dirty="0"/>
              <a:t>Business Applications</a:t>
            </a:r>
          </a:p>
        </p:txBody>
      </p:sp>
      <p:sp>
        <p:nvSpPr>
          <p:cNvPr id="5" name="Subtitle 4"/>
          <p:cNvSpPr>
            <a:spLocks noGrp="1"/>
          </p:cNvSpPr>
          <p:nvPr>
            <p:ph type="subTitle" idx="1"/>
          </p:nvPr>
        </p:nvSpPr>
        <p:spPr/>
        <p:txBody>
          <a:bodyPr>
            <a:normAutofit fontScale="77500" lnSpcReduction="20000"/>
          </a:bodyPr>
          <a:lstStyle/>
          <a:p>
            <a:r>
              <a:rPr lang="en-GB" dirty="0"/>
              <a:t>Dynamics 365 and Power Platform: Sales, Customer Service and Marketing Apps</a:t>
            </a:r>
          </a:p>
        </p:txBody>
      </p:sp>
    </p:spTree>
    <p:custDataLst>
      <p:tags r:id="rId1"/>
    </p:custDataLst>
    <p:extLst>
      <p:ext uri="{BB962C8B-B14F-4D97-AF65-F5344CB8AC3E}">
        <p14:creationId xmlns:p14="http://schemas.microsoft.com/office/powerpoint/2010/main" val="112092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2D22-3495-4AD4-8C4F-D72EBF3289F6}"/>
              </a:ext>
            </a:extLst>
          </p:cNvPr>
          <p:cNvSpPr>
            <a:spLocks noGrp="1"/>
          </p:cNvSpPr>
          <p:nvPr>
            <p:ph type="title"/>
          </p:nvPr>
        </p:nvSpPr>
        <p:spPr/>
        <p:txBody>
          <a:bodyPr/>
          <a:lstStyle/>
          <a:p>
            <a:r>
              <a:rPr lang="en-US" dirty="0"/>
              <a:t>Dynamics 365 Marketing</a:t>
            </a:r>
          </a:p>
        </p:txBody>
      </p:sp>
      <p:sp>
        <p:nvSpPr>
          <p:cNvPr id="9" name="Rectangle 8">
            <a:extLst>
              <a:ext uri="{FF2B5EF4-FFF2-40B4-BE49-F238E27FC236}">
                <a16:creationId xmlns:a16="http://schemas.microsoft.com/office/drawing/2014/main" id="{0F2943AB-AB0C-438C-A591-E34234268A46}"/>
              </a:ext>
              <a:ext uri="{C183D7F6-B498-43B3-948B-1728B52AA6E4}">
                <adec:decorative xmlns:adec="http://schemas.microsoft.com/office/drawing/2017/decorative" val="0"/>
              </a:ext>
            </a:extLst>
          </p:cNvPr>
          <p:cNvSpPr>
            <a:spLocks/>
          </p:cNvSpPr>
          <p:nvPr/>
        </p:nvSpPr>
        <p:spPr>
          <a:xfrm>
            <a:off x="582611" y="2017713"/>
            <a:ext cx="3594508" cy="2857500"/>
          </a:xfrm>
          <a:prstGeom prst="rect">
            <a:avLst/>
          </a:prstGeom>
          <a:noFill/>
          <a:ln w="19050">
            <a:solidFill>
              <a:schemeClr val="accent1"/>
            </a:solidFill>
          </a:ln>
        </p:spPr>
        <p:txBody>
          <a:bodyPr wrap="square" lIns="182880" tIns="137160" rIns="182880" bIns="137160" anchor="b">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Generate leads across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multiple channels</a:t>
            </a:r>
          </a:p>
        </p:txBody>
      </p:sp>
      <p:pic>
        <p:nvPicPr>
          <p:cNvPr id="11" name="Picture 10" descr="Screenshot of Dynamics 365 Marketing: New Customer Journey ">
            <a:extLst>
              <a:ext uri="{FF2B5EF4-FFF2-40B4-BE49-F238E27FC236}">
                <a16:creationId xmlns:a16="http://schemas.microsoft.com/office/drawing/2014/main" id="{AF4CA2BE-8495-44C6-AAAC-3060A4C45725}"/>
              </a:ext>
            </a:extLst>
          </p:cNvPr>
          <p:cNvPicPr>
            <a:picLocks noChangeAspect="1"/>
          </p:cNvPicPr>
          <p:nvPr/>
        </p:nvPicPr>
        <p:blipFill rotWithShape="1">
          <a:blip r:embed="rId3"/>
          <a:srcRect l="31922" t="15096" r="10999" b="24352"/>
          <a:stretch/>
        </p:blipFill>
        <p:spPr>
          <a:xfrm>
            <a:off x="1046022" y="2110491"/>
            <a:ext cx="3049137" cy="1811710"/>
          </a:xfrm>
          <a:prstGeom prst="roundRect">
            <a:avLst>
              <a:gd name="adj" fmla="val 0"/>
            </a:avLst>
          </a:prstGeom>
          <a:ln w="6350">
            <a:solidFill>
              <a:schemeClr val="bg1">
                <a:lumMod val="85000"/>
              </a:schemeClr>
            </a:solidFill>
          </a:ln>
          <a:effectLst/>
        </p:spPr>
      </p:pic>
      <p:pic>
        <p:nvPicPr>
          <p:cNvPr id="13" name="Picture 12" descr="Screenshot of an event portal that reads &quot;Contoso Limited Conference&quot;">
            <a:extLst>
              <a:ext uri="{FF2B5EF4-FFF2-40B4-BE49-F238E27FC236}">
                <a16:creationId xmlns:a16="http://schemas.microsoft.com/office/drawing/2014/main" id="{3A52CFBB-2E96-4A9C-8A94-E887655C09B6}"/>
              </a:ext>
            </a:extLst>
          </p:cNvPr>
          <p:cNvPicPr>
            <a:picLocks/>
          </p:cNvPicPr>
          <p:nvPr/>
        </p:nvPicPr>
        <p:blipFill rotWithShape="1">
          <a:blip r:embed="rId3"/>
          <a:srcRect l="1159" t="23519" r="68216" b="18235"/>
          <a:stretch/>
        </p:blipFill>
        <p:spPr>
          <a:xfrm>
            <a:off x="664571" y="2791747"/>
            <a:ext cx="1060479" cy="1130453"/>
          </a:xfrm>
          <a:prstGeom prst="rect">
            <a:avLst/>
          </a:prstGeom>
          <a:ln>
            <a:noFill/>
          </a:ln>
          <a:effectLst/>
        </p:spPr>
      </p:pic>
      <p:sp>
        <p:nvSpPr>
          <p:cNvPr id="15" name="Rectangle 14">
            <a:extLst>
              <a:ext uri="{FF2B5EF4-FFF2-40B4-BE49-F238E27FC236}">
                <a16:creationId xmlns:a16="http://schemas.microsoft.com/office/drawing/2014/main" id="{BE2BD603-8FF6-4828-ABAC-BEFD0A316E58}"/>
              </a:ext>
              <a:ext uri="{C183D7F6-B498-43B3-948B-1728B52AA6E4}">
                <adec:decorative xmlns:adec="http://schemas.microsoft.com/office/drawing/2017/decorative" val="1"/>
              </a:ext>
            </a:extLst>
          </p:cNvPr>
          <p:cNvSpPr>
            <a:spLocks/>
          </p:cNvSpPr>
          <p:nvPr/>
        </p:nvSpPr>
        <p:spPr>
          <a:xfrm>
            <a:off x="4298746" y="2017713"/>
            <a:ext cx="3594508" cy="2857500"/>
          </a:xfrm>
          <a:prstGeom prst="rect">
            <a:avLst/>
          </a:prstGeom>
          <a:noFill/>
          <a:ln w="19050">
            <a:solidFill>
              <a:schemeClr val="accent1"/>
            </a:solidFill>
          </a:ln>
        </p:spPr>
        <p:txBody>
          <a:bodyPr wrap="square" lIns="182880" tIns="137160" rIns="182880" bIns="137160" anchor="b">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Nurture and </a:t>
            </a:r>
            <a:b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prioritize leads</a:t>
            </a:r>
          </a:p>
        </p:txBody>
      </p:sp>
      <p:pic>
        <p:nvPicPr>
          <p:cNvPr id="17" name="Picture 16" descr="Screenshot of Dynamics 365 Marketing: Lead scoring models">
            <a:extLst>
              <a:ext uri="{FF2B5EF4-FFF2-40B4-BE49-F238E27FC236}">
                <a16:creationId xmlns:a16="http://schemas.microsoft.com/office/drawing/2014/main" id="{CB134DB0-955C-42DF-B769-65AD04170B6D}"/>
              </a:ext>
            </a:extLst>
          </p:cNvPr>
          <p:cNvPicPr>
            <a:picLocks noChangeAspect="1"/>
          </p:cNvPicPr>
          <p:nvPr/>
        </p:nvPicPr>
        <p:blipFill>
          <a:blip r:embed="rId4"/>
          <a:srcRect b="6947"/>
          <a:stretch>
            <a:fillRect/>
          </a:stretch>
        </p:blipFill>
        <p:spPr>
          <a:xfrm>
            <a:off x="4381500" y="2112515"/>
            <a:ext cx="3429000" cy="1794813"/>
          </a:xfrm>
          <a:custGeom>
            <a:avLst/>
            <a:gdLst>
              <a:gd name="connsiteX0" fmla="*/ 0 w 2752343"/>
              <a:gd name="connsiteY0" fmla="*/ 0 h 1440636"/>
              <a:gd name="connsiteX1" fmla="*/ 2752343 w 2752343"/>
              <a:gd name="connsiteY1" fmla="*/ 0 h 1440636"/>
              <a:gd name="connsiteX2" fmla="*/ 2752343 w 2752343"/>
              <a:gd name="connsiteY2" fmla="*/ 1440636 h 1440636"/>
              <a:gd name="connsiteX3" fmla="*/ 0 w 2752343"/>
              <a:gd name="connsiteY3" fmla="*/ 1440636 h 1440636"/>
            </a:gdLst>
            <a:ahLst/>
            <a:cxnLst>
              <a:cxn ang="0">
                <a:pos x="connsiteX0" y="connsiteY0"/>
              </a:cxn>
              <a:cxn ang="0">
                <a:pos x="connsiteX1" y="connsiteY1"/>
              </a:cxn>
              <a:cxn ang="0">
                <a:pos x="connsiteX2" y="connsiteY2"/>
              </a:cxn>
              <a:cxn ang="0">
                <a:pos x="connsiteX3" y="connsiteY3"/>
              </a:cxn>
            </a:cxnLst>
            <a:rect l="l" t="t" r="r" b="b"/>
            <a:pathLst>
              <a:path w="2752343" h="1440636">
                <a:moveTo>
                  <a:pt x="0" y="0"/>
                </a:moveTo>
                <a:lnTo>
                  <a:pt x="2752343" y="0"/>
                </a:lnTo>
                <a:lnTo>
                  <a:pt x="2752343" y="1440636"/>
                </a:lnTo>
                <a:lnTo>
                  <a:pt x="0" y="1440636"/>
                </a:lnTo>
                <a:close/>
              </a:path>
            </a:pathLst>
          </a:custGeom>
          <a:effectLst/>
        </p:spPr>
      </p:pic>
      <p:sp>
        <p:nvSpPr>
          <p:cNvPr id="19" name="Rectangle 18">
            <a:extLst>
              <a:ext uri="{FF2B5EF4-FFF2-40B4-BE49-F238E27FC236}">
                <a16:creationId xmlns:a16="http://schemas.microsoft.com/office/drawing/2014/main" id="{34C6BF2A-B2FA-4B47-BC12-3E88CD21E701}"/>
              </a:ext>
              <a:ext uri="{C183D7F6-B498-43B3-948B-1728B52AA6E4}">
                <adec:decorative xmlns:adec="http://schemas.microsoft.com/office/drawing/2017/decorative" val="0"/>
              </a:ext>
            </a:extLst>
          </p:cNvPr>
          <p:cNvSpPr>
            <a:spLocks/>
          </p:cNvSpPr>
          <p:nvPr/>
        </p:nvSpPr>
        <p:spPr>
          <a:xfrm>
            <a:off x="8014881" y="2017713"/>
            <a:ext cx="3594508" cy="2857500"/>
          </a:xfrm>
          <a:prstGeom prst="rect">
            <a:avLst/>
          </a:prstGeom>
          <a:noFill/>
          <a:ln w="19050">
            <a:solidFill>
              <a:schemeClr val="accent1"/>
            </a:solidFill>
          </a:ln>
        </p:spPr>
        <p:txBody>
          <a:bodyPr wrap="square" lIns="182880" tIns="137160" rIns="182880" bIns="137160" anchor="b">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Deliver sales-ready leads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a:rPr>
              <a:t>with insights</a:t>
            </a:r>
          </a:p>
        </p:txBody>
      </p:sp>
      <p:pic>
        <p:nvPicPr>
          <p:cNvPr id="23" name="Picture 4" descr="Screenshot of Dynamics 365 Marketing: Lead opportunity summary page">
            <a:extLst>
              <a:ext uri="{FF2B5EF4-FFF2-40B4-BE49-F238E27FC236}">
                <a16:creationId xmlns:a16="http://schemas.microsoft.com/office/drawing/2014/main" id="{34555E67-395D-4147-9B3C-DD543373FA75}"/>
              </a:ext>
            </a:extLst>
          </p:cNvPr>
          <p:cNvPicPr>
            <a:picLocks noChangeAspect="1"/>
          </p:cNvPicPr>
          <p:nvPr/>
        </p:nvPicPr>
        <p:blipFill>
          <a:blip r:embed="rId5"/>
          <a:stretch>
            <a:fillRect/>
          </a:stretch>
        </p:blipFill>
        <p:spPr>
          <a:xfrm>
            <a:off x="8097635" y="2107920"/>
            <a:ext cx="3429000" cy="1831263"/>
          </a:xfrm>
          <a:prstGeom prst="rect">
            <a:avLst/>
          </a:prstGeom>
          <a:effectLst/>
        </p:spPr>
      </p:pic>
    </p:spTree>
    <p:extLst>
      <p:ext uri="{BB962C8B-B14F-4D97-AF65-F5344CB8AC3E}">
        <p14:creationId xmlns:p14="http://schemas.microsoft.com/office/powerpoint/2010/main" val="4283538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B915-08D6-49AF-9999-D0825C4A861A}"/>
              </a:ext>
            </a:extLst>
          </p:cNvPr>
          <p:cNvSpPr>
            <a:spLocks noGrp="1"/>
          </p:cNvSpPr>
          <p:nvPr>
            <p:ph type="title"/>
          </p:nvPr>
        </p:nvSpPr>
        <p:spPr/>
        <p:txBody>
          <a:bodyPr/>
          <a:lstStyle/>
          <a:p>
            <a:r>
              <a:rPr lang="en-GB" dirty="0"/>
              <a:t>Platform components</a:t>
            </a:r>
          </a:p>
        </p:txBody>
      </p:sp>
      <p:sp>
        <p:nvSpPr>
          <p:cNvPr id="3" name="Content Placeholder 2">
            <a:extLst>
              <a:ext uri="{FF2B5EF4-FFF2-40B4-BE49-F238E27FC236}">
                <a16:creationId xmlns:a16="http://schemas.microsoft.com/office/drawing/2014/main" id="{1CDF28E4-C249-452F-AA01-D6D5522B0CD8}"/>
              </a:ext>
            </a:extLst>
          </p:cNvPr>
          <p:cNvSpPr>
            <a:spLocks noGrp="1"/>
          </p:cNvSpPr>
          <p:nvPr>
            <p:ph sz="quarter" idx="10"/>
          </p:nvPr>
        </p:nvSpPr>
        <p:spPr>
          <a:xfrm>
            <a:off x="584200" y="1435100"/>
            <a:ext cx="11018838" cy="3016210"/>
          </a:xfrm>
        </p:spPr>
        <p:txBody>
          <a:bodyPr/>
          <a:lstStyle/>
          <a:p>
            <a:r>
              <a:rPr lang="en-GB" dirty="0"/>
              <a:t>Microsoft Cloud</a:t>
            </a:r>
          </a:p>
          <a:p>
            <a:r>
              <a:rPr lang="en-GB" dirty="0"/>
              <a:t>Security</a:t>
            </a:r>
          </a:p>
          <a:p>
            <a:r>
              <a:rPr lang="en-GB" dirty="0"/>
              <a:t>GDPR</a:t>
            </a:r>
          </a:p>
          <a:p>
            <a:r>
              <a:rPr lang="en-GB" dirty="0"/>
              <a:t>Connect to, import, export and </a:t>
            </a:r>
            <a:r>
              <a:rPr lang="en-GB" dirty="0" err="1"/>
              <a:t>analyze</a:t>
            </a:r>
            <a:r>
              <a:rPr lang="en-GB" dirty="0"/>
              <a:t> data</a:t>
            </a:r>
          </a:p>
          <a:p>
            <a:r>
              <a:rPr lang="en-GB" dirty="0"/>
              <a:t>Integration with Office 365, Email, Word, and Excel</a:t>
            </a:r>
          </a:p>
          <a:p>
            <a:endParaRPr lang="en-GB" dirty="0"/>
          </a:p>
        </p:txBody>
      </p:sp>
      <p:grpSp>
        <p:nvGrpSpPr>
          <p:cNvPr id="4" name="Group 3">
            <a:extLst>
              <a:ext uri="{FF2B5EF4-FFF2-40B4-BE49-F238E27FC236}">
                <a16:creationId xmlns:a16="http://schemas.microsoft.com/office/drawing/2014/main" id="{B1246B77-56AC-47A7-9D5C-97B65A20F139}"/>
              </a:ext>
              <a:ext uri="{C183D7F6-B498-43B3-948B-1728B52AA6E4}">
                <adec:decorative xmlns:adec="http://schemas.microsoft.com/office/drawing/2017/decorative" val="1"/>
              </a:ext>
            </a:extLst>
          </p:cNvPr>
          <p:cNvGrpSpPr/>
          <p:nvPr/>
        </p:nvGrpSpPr>
        <p:grpSpPr>
          <a:xfrm>
            <a:off x="8198309" y="548640"/>
            <a:ext cx="3651784" cy="4078160"/>
            <a:chOff x="590804" y="1435100"/>
            <a:chExt cx="4447922" cy="4833938"/>
          </a:xfrm>
        </p:grpSpPr>
        <p:sp>
          <p:nvSpPr>
            <p:cNvPr id="5" name="Rectangle 4">
              <a:extLst>
                <a:ext uri="{FF2B5EF4-FFF2-40B4-BE49-F238E27FC236}">
                  <a16:creationId xmlns:a16="http://schemas.microsoft.com/office/drawing/2014/main" id="{F82656A1-EADC-40E9-B1E7-1627C3C4DDE5}"/>
                </a:ext>
                <a:ext uri="{C183D7F6-B498-43B3-948B-1728B52AA6E4}">
                  <adec:decorative xmlns:adec="http://schemas.microsoft.com/office/drawing/2017/decorative" val="1"/>
                </a:ext>
              </a:extLst>
            </p:cNvPr>
            <p:cNvSpPr/>
            <p:nvPr/>
          </p:nvSpPr>
          <p:spPr bwMode="auto">
            <a:xfrm>
              <a:off x="590804" y="1435100"/>
              <a:ext cx="4447922" cy="4833938"/>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6" name="Picture 5" descr="Microsoft Office 365 logo">
              <a:extLst>
                <a:ext uri="{FF2B5EF4-FFF2-40B4-BE49-F238E27FC236}">
                  <a16:creationId xmlns:a16="http://schemas.microsoft.com/office/drawing/2014/main" id="{A301569A-71D1-466D-9B52-2F17C6DE2121}"/>
                </a:ext>
              </a:extLst>
            </p:cNvPr>
            <p:cNvPicPr>
              <a:picLocks noChangeAspect="1"/>
            </p:cNvPicPr>
            <p:nvPr/>
          </p:nvPicPr>
          <p:blipFill>
            <a:blip r:embed="rId3"/>
            <a:stretch>
              <a:fillRect/>
            </a:stretch>
          </p:blipFill>
          <p:spPr>
            <a:xfrm>
              <a:off x="769866" y="2015587"/>
              <a:ext cx="2127688" cy="2127688"/>
            </a:xfrm>
            <a:prstGeom prst="rect">
              <a:avLst/>
            </a:prstGeom>
            <a:ln>
              <a:noFill/>
            </a:ln>
          </p:spPr>
        </p:pic>
        <p:pic>
          <p:nvPicPr>
            <p:cNvPr id="7" name="Picture 6" descr="Microsoft Dynamics 365 logo">
              <a:extLst>
                <a:ext uri="{FF2B5EF4-FFF2-40B4-BE49-F238E27FC236}">
                  <a16:creationId xmlns:a16="http://schemas.microsoft.com/office/drawing/2014/main" id="{268293C2-EDCD-45BD-ADC0-F9F67CB14409}"/>
                </a:ext>
              </a:extLst>
            </p:cNvPr>
            <p:cNvPicPr>
              <a:picLocks noChangeAspect="1"/>
            </p:cNvPicPr>
            <p:nvPr/>
          </p:nvPicPr>
          <p:blipFill>
            <a:blip r:embed="rId4"/>
            <a:stretch>
              <a:fillRect/>
            </a:stretch>
          </p:blipFill>
          <p:spPr>
            <a:xfrm>
              <a:off x="2750449" y="2014617"/>
              <a:ext cx="2127688" cy="2133785"/>
            </a:xfrm>
            <a:prstGeom prst="rect">
              <a:avLst/>
            </a:prstGeom>
            <a:ln>
              <a:noFill/>
            </a:ln>
          </p:spPr>
        </p:pic>
        <p:pic>
          <p:nvPicPr>
            <p:cNvPr id="8" name="Picture 7" descr="Microsoft Azure logo">
              <a:extLst>
                <a:ext uri="{FF2B5EF4-FFF2-40B4-BE49-F238E27FC236}">
                  <a16:creationId xmlns:a16="http://schemas.microsoft.com/office/drawing/2014/main" id="{22DB49EF-81F4-40A9-9A8A-FC606CBD25AE}"/>
                </a:ext>
              </a:extLst>
            </p:cNvPr>
            <p:cNvPicPr>
              <a:picLocks noChangeAspect="1"/>
            </p:cNvPicPr>
            <p:nvPr/>
          </p:nvPicPr>
          <p:blipFill>
            <a:blip r:embed="rId5"/>
            <a:stretch>
              <a:fillRect/>
            </a:stretch>
          </p:blipFill>
          <p:spPr>
            <a:xfrm>
              <a:off x="1702573" y="3561833"/>
              <a:ext cx="2127688" cy="2127688"/>
            </a:xfrm>
            <a:prstGeom prst="rect">
              <a:avLst/>
            </a:prstGeom>
            <a:ln>
              <a:noFill/>
            </a:ln>
          </p:spPr>
        </p:pic>
      </p:grpSp>
    </p:spTree>
    <p:extLst>
      <p:ext uri="{BB962C8B-B14F-4D97-AF65-F5344CB8AC3E}">
        <p14:creationId xmlns:p14="http://schemas.microsoft.com/office/powerpoint/2010/main" val="2580607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4617-CC8E-470B-8229-C7EADB7A9DC5}"/>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70404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051F37B-0B6C-4DF6-A8F8-D23908780F5E}"/>
              </a:ext>
            </a:extLst>
          </p:cNvPr>
          <p:cNvSpPr>
            <a:spLocks noGrp="1"/>
          </p:cNvSpPr>
          <p:nvPr>
            <p:ph idx="1"/>
          </p:nvPr>
        </p:nvSpPr>
        <p:spPr/>
        <p:txBody>
          <a:bodyPr/>
          <a:lstStyle/>
          <a:p>
            <a:pPr marL="457200" indent="-457200">
              <a:buFont typeface="Wingdings" panose="05000000000000000000" pitchFamily="2" charset="2"/>
              <a:buChar char="q"/>
            </a:pPr>
            <a:r>
              <a:rPr lang="en-US" b="1" i="1" dirty="0"/>
              <a:t>Your client is looking to nurture leads into opportunities that the sales team will interact with. What app should you recommend?</a:t>
            </a:r>
          </a:p>
          <a:p>
            <a:pPr marL="457200" indent="-457200">
              <a:buFont typeface="Wingdings" panose="05000000000000000000" pitchFamily="2" charset="2"/>
              <a:buChar char="q"/>
            </a:pPr>
            <a:r>
              <a:rPr lang="en-US" b="1" i="1" dirty="0"/>
              <a:t>Your client needs to be able to record their relationship with their accounts, including issues that pop up after the initial sales period. What solution would you recommend? </a:t>
            </a:r>
          </a:p>
        </p:txBody>
      </p:sp>
      <p:sp>
        <p:nvSpPr>
          <p:cNvPr id="3" name="Title 2">
            <a:extLst>
              <a:ext uri="{FF2B5EF4-FFF2-40B4-BE49-F238E27FC236}">
                <a16:creationId xmlns:a16="http://schemas.microsoft.com/office/drawing/2014/main" id="{EE636B91-CDFB-4301-950E-1E37C95B0A41}"/>
              </a:ext>
            </a:extLst>
          </p:cNvPr>
          <p:cNvSpPr>
            <a:spLocks noGrp="1"/>
          </p:cNvSpPr>
          <p:nvPr>
            <p:ph type="title"/>
          </p:nvPr>
        </p:nvSpPr>
        <p:spPr/>
        <p:txBody>
          <a:bodyPr/>
          <a:lstStyle/>
          <a:p>
            <a:r>
              <a:rPr lang="en-US" dirty="0"/>
              <a:t>Discussion Point</a:t>
            </a:r>
          </a:p>
        </p:txBody>
      </p:sp>
    </p:spTree>
    <p:extLst>
      <p:ext uri="{BB962C8B-B14F-4D97-AF65-F5344CB8AC3E}">
        <p14:creationId xmlns:p14="http://schemas.microsoft.com/office/powerpoint/2010/main" val="258111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04F1B-B921-488C-8411-5A3AC10CA06C}"/>
              </a:ext>
            </a:extLst>
          </p:cNvPr>
          <p:cNvPicPr>
            <a:picLocks noChangeAspect="1"/>
          </p:cNvPicPr>
          <p:nvPr/>
        </p:nvPicPr>
        <p:blipFill>
          <a:blip r:embed="rId4"/>
          <a:stretch>
            <a:fillRect/>
          </a:stretch>
        </p:blipFill>
        <p:spPr>
          <a:xfrm>
            <a:off x="0" y="365125"/>
            <a:ext cx="12192000" cy="1322832"/>
          </a:xfrm>
          <a:prstGeom prst="rect">
            <a:avLst/>
          </a:prstGeom>
        </p:spPr>
      </p:pic>
      <p:sp>
        <p:nvSpPr>
          <p:cNvPr id="3" name="Title 2"/>
          <p:cNvSpPr>
            <a:spLocks noGrp="1"/>
          </p:cNvSpPr>
          <p:nvPr>
            <p:ph type="title"/>
          </p:nvPr>
        </p:nvSpPr>
        <p:spPr/>
        <p:txBody>
          <a:bodyPr/>
          <a:lstStyle/>
          <a:p>
            <a:r>
              <a:rPr lang="en-GB" dirty="0">
                <a:solidFill>
                  <a:schemeClr val="bg1"/>
                </a:solidFill>
              </a:rPr>
              <a:t>Whiteboard Design Session</a:t>
            </a:r>
          </a:p>
        </p:txBody>
      </p:sp>
      <p:sp>
        <p:nvSpPr>
          <p:cNvPr id="2" name="Content Placeholder 1"/>
          <p:cNvSpPr>
            <a:spLocks noGrp="1"/>
          </p:cNvSpPr>
          <p:nvPr>
            <p:ph idx="4294967295"/>
          </p:nvPr>
        </p:nvSpPr>
        <p:spPr>
          <a:xfrm>
            <a:off x="838200" y="1858402"/>
            <a:ext cx="7858328" cy="4814771"/>
          </a:xfrm>
        </p:spPr>
        <p:txBody>
          <a:bodyPr>
            <a:normAutofit/>
          </a:bodyPr>
          <a:lstStyle/>
          <a:p>
            <a:pPr marL="0" indent="0">
              <a:buNone/>
            </a:pPr>
            <a:r>
              <a:rPr lang="en-US" dirty="0"/>
              <a:t>Design a solution to integrate with a customer’s existing cloud investments and Dynamics 365.</a:t>
            </a:r>
            <a:endParaRPr lang="en-US" sz="4400" dirty="0"/>
          </a:p>
        </p:txBody>
      </p:sp>
      <p:pic>
        <p:nvPicPr>
          <p:cNvPr id="6" name="Picture 5">
            <a:extLst>
              <a:ext uri="{FF2B5EF4-FFF2-40B4-BE49-F238E27FC236}">
                <a16:creationId xmlns:a16="http://schemas.microsoft.com/office/drawing/2014/main" id="{EB364ACA-B723-442D-B76F-9DE9CA1308B0}"/>
              </a:ext>
            </a:extLst>
          </p:cNvPr>
          <p:cNvPicPr/>
          <p:nvPr/>
        </p:nvPicPr>
        <p:blipFill>
          <a:blip r:embed="rId5">
            <a:extLst>
              <a:ext uri="{28A0092B-C50C-407E-A947-70E740481C1C}">
                <a14:useLocalDpi xmlns:a14="http://schemas.microsoft.com/office/drawing/2010/main" val="0"/>
              </a:ext>
            </a:extLst>
          </a:blip>
          <a:stretch>
            <a:fillRect/>
          </a:stretch>
        </p:blipFill>
        <p:spPr>
          <a:xfrm>
            <a:off x="8959441" y="2891506"/>
            <a:ext cx="2586236" cy="2506759"/>
          </a:xfrm>
          <a:prstGeom prst="rect">
            <a:avLst/>
          </a:prstGeom>
        </p:spPr>
      </p:pic>
    </p:spTree>
    <p:custDataLst>
      <p:tags r:id="rId1"/>
    </p:custDataLst>
    <p:extLst>
      <p:ext uri="{BB962C8B-B14F-4D97-AF65-F5344CB8AC3E}">
        <p14:creationId xmlns:p14="http://schemas.microsoft.com/office/powerpoint/2010/main" val="312860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4991-E84A-422A-9DB2-191A53CFC8E1}"/>
              </a:ext>
            </a:extLst>
          </p:cNvPr>
          <p:cNvSpPr>
            <a:spLocks noGrp="1"/>
          </p:cNvSpPr>
          <p:nvPr>
            <p:ph type="body" sz="quarter" idx="15"/>
          </p:nvPr>
        </p:nvSpPr>
        <p:spPr/>
        <p:txBody>
          <a:bodyPr/>
          <a:lstStyle/>
          <a:p>
            <a:r>
              <a:rPr lang="en-US" sz="4000" dirty="0"/>
              <a:t>Long Break</a:t>
            </a:r>
          </a:p>
        </p:txBody>
      </p:sp>
      <p:sp>
        <p:nvSpPr>
          <p:cNvPr id="3" name="Text Placeholder 2">
            <a:extLst>
              <a:ext uri="{FF2B5EF4-FFF2-40B4-BE49-F238E27FC236}">
                <a16:creationId xmlns:a16="http://schemas.microsoft.com/office/drawing/2014/main" id="{03FE006B-6A8B-4031-8FAE-404CE4C87D18}"/>
              </a:ext>
            </a:extLst>
          </p:cNvPr>
          <p:cNvSpPr>
            <a:spLocks noGrp="1"/>
          </p:cNvSpPr>
          <p:nvPr>
            <p:ph type="body" sz="quarter" idx="16"/>
          </p:nvPr>
        </p:nvSpPr>
        <p:spPr>
          <a:xfrm>
            <a:off x="537421" y="3263176"/>
            <a:ext cx="5635578" cy="734320"/>
          </a:xfrm>
        </p:spPr>
        <p:txBody>
          <a:bodyPr/>
          <a:lstStyle/>
          <a:p>
            <a:r>
              <a:rPr lang="en-US" sz="2100" dirty="0"/>
              <a:t>Please return to the session by 12:00pm PT</a:t>
            </a:r>
          </a:p>
        </p:txBody>
      </p:sp>
    </p:spTree>
    <p:extLst>
      <p:ext uri="{BB962C8B-B14F-4D97-AF65-F5344CB8AC3E}">
        <p14:creationId xmlns:p14="http://schemas.microsoft.com/office/powerpoint/2010/main" val="41108111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568B79-8B6B-400C-BE47-CE8CC599B933}"/>
              </a:ext>
            </a:extLst>
          </p:cNvPr>
          <p:cNvSpPr/>
          <p:nvPr/>
        </p:nvSpPr>
        <p:spPr>
          <a:xfrm>
            <a:off x="0" y="0"/>
            <a:ext cx="627467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939180A0-F839-4230-94FC-CBCB185436B9}"/>
              </a:ext>
            </a:extLst>
          </p:cNvPr>
          <p:cNvSpPr>
            <a:spLocks noGrp="1"/>
          </p:cNvSpPr>
          <p:nvPr>
            <p:ph type="title"/>
          </p:nvPr>
        </p:nvSpPr>
        <p:spPr/>
        <p:txBody>
          <a:bodyPr/>
          <a:lstStyle/>
          <a:p>
            <a:r>
              <a:rPr lang="en-US" dirty="0">
                <a:solidFill>
                  <a:schemeClr val="bg1"/>
                </a:solidFill>
              </a:rPr>
              <a:t>Team Challenge</a:t>
            </a:r>
          </a:p>
        </p:txBody>
      </p:sp>
      <p:sp>
        <p:nvSpPr>
          <p:cNvPr id="2" name="Text Placeholder 1">
            <a:extLst>
              <a:ext uri="{FF2B5EF4-FFF2-40B4-BE49-F238E27FC236}">
                <a16:creationId xmlns:a16="http://schemas.microsoft.com/office/drawing/2014/main" id="{9B13F76E-EBFF-405E-89F5-6CBCB5CB2D6D}"/>
              </a:ext>
            </a:extLst>
          </p:cNvPr>
          <p:cNvSpPr>
            <a:spLocks noGrp="1"/>
          </p:cNvSpPr>
          <p:nvPr>
            <p:ph type="body" sz="quarter" idx="4294967295"/>
          </p:nvPr>
        </p:nvSpPr>
        <p:spPr>
          <a:xfrm>
            <a:off x="231227" y="2055813"/>
            <a:ext cx="5373688" cy="3178120"/>
          </a:xfrm>
        </p:spPr>
        <p:txBody>
          <a:bodyPr>
            <a:normAutofit fontScale="92500" lnSpcReduction="10000"/>
          </a:bodyPr>
          <a:lstStyle/>
          <a:p>
            <a:pPr marL="0" indent="0">
              <a:spcBef>
                <a:spcPct val="0"/>
              </a:spcBef>
              <a:buNone/>
            </a:pPr>
            <a:r>
              <a:rPr lang="en-US" sz="4400" dirty="0">
                <a:solidFill>
                  <a:schemeClr val="bg1"/>
                </a:solidFill>
                <a:latin typeface="+mj-lt"/>
                <a:ea typeface="+mj-ea"/>
                <a:cs typeface="+mj-cs"/>
              </a:rPr>
              <a:t>Delivering a collaborative Microsoft 365 environment that includes power platform and D365 integrations.</a:t>
            </a:r>
          </a:p>
        </p:txBody>
      </p:sp>
    </p:spTree>
    <p:extLst>
      <p:ext uri="{BB962C8B-B14F-4D97-AF65-F5344CB8AC3E}">
        <p14:creationId xmlns:p14="http://schemas.microsoft.com/office/powerpoint/2010/main" val="259804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A83-0892-43ED-8000-C583D26A407E}"/>
              </a:ext>
            </a:extLst>
          </p:cNvPr>
          <p:cNvSpPr>
            <a:spLocks noGrp="1"/>
          </p:cNvSpPr>
          <p:nvPr>
            <p:ph type="title"/>
          </p:nvPr>
        </p:nvSpPr>
        <p:spPr/>
        <p:txBody>
          <a:bodyPr/>
          <a:lstStyle/>
          <a:p>
            <a:r>
              <a:rPr lang="en-US" dirty="0"/>
              <a:t>Office Hours</a:t>
            </a:r>
          </a:p>
        </p:txBody>
      </p:sp>
    </p:spTree>
    <p:extLst>
      <p:ext uri="{BB962C8B-B14F-4D97-AF65-F5344CB8AC3E}">
        <p14:creationId xmlns:p14="http://schemas.microsoft.com/office/powerpoint/2010/main" val="28922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81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04F1B-B921-488C-8411-5A3AC10CA06C}"/>
              </a:ext>
            </a:extLst>
          </p:cNvPr>
          <p:cNvPicPr>
            <a:picLocks noChangeAspect="1"/>
          </p:cNvPicPr>
          <p:nvPr/>
        </p:nvPicPr>
        <p:blipFill>
          <a:blip r:embed="rId4"/>
          <a:stretch>
            <a:fillRect/>
          </a:stretch>
        </p:blipFill>
        <p:spPr>
          <a:xfrm>
            <a:off x="0" y="365125"/>
            <a:ext cx="12192000" cy="1322832"/>
          </a:xfrm>
          <a:prstGeom prst="rect">
            <a:avLst/>
          </a:prstGeom>
        </p:spPr>
      </p:pic>
      <p:sp>
        <p:nvSpPr>
          <p:cNvPr id="3" name="Title 2"/>
          <p:cNvSpPr>
            <a:spLocks noGrp="1"/>
          </p:cNvSpPr>
          <p:nvPr>
            <p:ph type="title"/>
          </p:nvPr>
        </p:nvSpPr>
        <p:spPr/>
        <p:txBody>
          <a:bodyPr/>
          <a:lstStyle/>
          <a:p>
            <a:r>
              <a:rPr lang="en-GB" dirty="0">
                <a:solidFill>
                  <a:schemeClr val="bg1"/>
                </a:solidFill>
              </a:rPr>
              <a:t>Whiteboard Design Session</a:t>
            </a:r>
          </a:p>
        </p:txBody>
      </p:sp>
      <p:sp>
        <p:nvSpPr>
          <p:cNvPr id="2" name="Content Placeholder 1"/>
          <p:cNvSpPr>
            <a:spLocks noGrp="1"/>
          </p:cNvSpPr>
          <p:nvPr>
            <p:ph idx="4294967295"/>
          </p:nvPr>
        </p:nvSpPr>
        <p:spPr>
          <a:xfrm>
            <a:off x="838200" y="1858402"/>
            <a:ext cx="7858328" cy="4814771"/>
          </a:xfrm>
        </p:spPr>
        <p:txBody>
          <a:bodyPr>
            <a:normAutofit fontScale="77500" lnSpcReduction="20000"/>
          </a:bodyPr>
          <a:lstStyle/>
          <a:p>
            <a:pPr marL="0" indent="0">
              <a:buNone/>
            </a:pPr>
            <a:r>
              <a:rPr lang="en-GB" sz="3200" b="1" dirty="0"/>
              <a:t>Microsoft Cloud Workshop: Modern Cloud Apps</a:t>
            </a:r>
          </a:p>
          <a:p>
            <a:r>
              <a:rPr lang="en-US" dirty="0"/>
              <a:t>In the whiteboard design session, you will work in groups to design a solution to modernize an e-commerce applications backend and ensure compliance, data privacy and protection across all aspects of the system, in transit and at rest.</a:t>
            </a:r>
          </a:p>
          <a:p>
            <a:r>
              <a:rPr lang="en-US" dirty="0"/>
              <a:t>The goal is to use Azure PaaS services for the public-facing and back-end websites, while providing a way for the on-premises components to securely communicate with these services. You will also design fault-tolerance and a regional failover plan of the Azure components.</a:t>
            </a:r>
          </a:p>
          <a:p>
            <a:r>
              <a:rPr lang="en-US" dirty="0"/>
              <a:t>By the end of this whiteboard design session, you will have a better understanding of how to modernize a legacy web app by retargeting it for the cloud, taking advantage of the many services Azure provides to enhance functionality and secure your solution's components by following best practices for PCI compliance and security.</a:t>
            </a:r>
          </a:p>
          <a:p>
            <a:endParaRPr lang="en-US" sz="2600" dirty="0"/>
          </a:p>
          <a:p>
            <a:endParaRPr lang="en-US" sz="2600" dirty="0"/>
          </a:p>
          <a:p>
            <a:endParaRPr lang="en-US" sz="2600" dirty="0"/>
          </a:p>
          <a:p>
            <a:pPr lvl="0"/>
            <a:endParaRPr lang="en-US" sz="2600" dirty="0"/>
          </a:p>
          <a:p>
            <a:pPr lvl="0"/>
            <a:endParaRPr lang="en-US" sz="4400" dirty="0"/>
          </a:p>
          <a:p>
            <a:pPr lvl="0"/>
            <a:endParaRPr lang="en-US" sz="4400" dirty="0"/>
          </a:p>
        </p:txBody>
      </p:sp>
      <p:pic>
        <p:nvPicPr>
          <p:cNvPr id="6" name="Picture 5">
            <a:extLst>
              <a:ext uri="{FF2B5EF4-FFF2-40B4-BE49-F238E27FC236}">
                <a16:creationId xmlns:a16="http://schemas.microsoft.com/office/drawing/2014/main" id="{EB364ACA-B723-442D-B76F-9DE9CA1308B0}"/>
              </a:ext>
            </a:extLst>
          </p:cNvPr>
          <p:cNvPicPr/>
          <p:nvPr/>
        </p:nvPicPr>
        <p:blipFill>
          <a:blip r:embed="rId5">
            <a:extLst>
              <a:ext uri="{28A0092B-C50C-407E-A947-70E740481C1C}">
                <a14:useLocalDpi xmlns:a14="http://schemas.microsoft.com/office/drawing/2010/main" val="0"/>
              </a:ext>
            </a:extLst>
          </a:blip>
          <a:stretch>
            <a:fillRect/>
          </a:stretch>
        </p:blipFill>
        <p:spPr>
          <a:xfrm>
            <a:off x="8959441" y="2891506"/>
            <a:ext cx="2586236" cy="2506759"/>
          </a:xfrm>
          <a:prstGeom prst="rect">
            <a:avLst/>
          </a:prstGeom>
        </p:spPr>
      </p:pic>
    </p:spTree>
    <p:custDataLst>
      <p:tags r:id="rId1"/>
    </p:custDataLst>
    <p:extLst>
      <p:ext uri="{BB962C8B-B14F-4D97-AF65-F5344CB8AC3E}">
        <p14:creationId xmlns:p14="http://schemas.microsoft.com/office/powerpoint/2010/main" val="244442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238053-6DC7-4E8B-8706-177A355EE428}"/>
              </a:ext>
            </a:extLst>
          </p:cNvPr>
          <p:cNvPicPr>
            <a:picLocks noChangeAspect="1"/>
          </p:cNvPicPr>
          <p:nvPr/>
        </p:nvPicPr>
        <p:blipFill>
          <a:blip r:embed="rId3"/>
          <a:stretch>
            <a:fillRect/>
          </a:stretch>
        </p:blipFill>
        <p:spPr>
          <a:xfrm>
            <a:off x="0" y="365125"/>
            <a:ext cx="12192000" cy="1322832"/>
          </a:xfrm>
          <a:prstGeom prst="rect">
            <a:avLst/>
          </a:prstGeom>
        </p:spPr>
      </p:pic>
      <p:sp>
        <p:nvSpPr>
          <p:cNvPr id="2" name="Title 1">
            <a:extLst>
              <a:ext uri="{FF2B5EF4-FFF2-40B4-BE49-F238E27FC236}">
                <a16:creationId xmlns:a16="http://schemas.microsoft.com/office/drawing/2014/main" id="{4438CA12-FE95-4FF3-8706-3140D2786823}"/>
              </a:ext>
            </a:extLst>
          </p:cNvPr>
          <p:cNvSpPr>
            <a:spLocks noGrp="1"/>
          </p:cNvSpPr>
          <p:nvPr>
            <p:ph type="title"/>
          </p:nvPr>
        </p:nvSpPr>
        <p:spPr/>
        <p:txBody>
          <a:bodyPr/>
          <a:lstStyle/>
          <a:p>
            <a:r>
              <a:rPr lang="en-US" dirty="0">
                <a:solidFill>
                  <a:schemeClr val="bg1"/>
                </a:solidFill>
              </a:rPr>
              <a:t>Agenda</a:t>
            </a:r>
          </a:p>
        </p:txBody>
      </p:sp>
      <p:sp>
        <p:nvSpPr>
          <p:cNvPr id="3" name="Content Placeholder 2">
            <a:extLst>
              <a:ext uri="{FF2B5EF4-FFF2-40B4-BE49-F238E27FC236}">
                <a16:creationId xmlns:a16="http://schemas.microsoft.com/office/drawing/2014/main" id="{CE217145-16BA-4839-BB41-FCE778C75672}"/>
              </a:ext>
            </a:extLst>
          </p:cNvPr>
          <p:cNvSpPr>
            <a:spLocks noGrp="1"/>
          </p:cNvSpPr>
          <p:nvPr>
            <p:ph sz="half" idx="2"/>
          </p:nvPr>
        </p:nvSpPr>
        <p:spPr>
          <a:xfrm>
            <a:off x="838200" y="1833908"/>
            <a:ext cx="10515600" cy="3684588"/>
          </a:xfrm>
        </p:spPr>
        <p:txBody>
          <a:bodyPr>
            <a:normAutofit/>
          </a:bodyPr>
          <a:lstStyle/>
          <a:p>
            <a:pPr marL="457200" indent="-457200">
              <a:buFont typeface="Arial" panose="020B0604020202020204" pitchFamily="34" charset="0"/>
              <a:buChar char="•"/>
            </a:pPr>
            <a:r>
              <a:rPr lang="en-US" dirty="0"/>
              <a:t>Dynamics 365 and Power Platform: Sales, Customer Service, and Marketing Apps</a:t>
            </a:r>
          </a:p>
          <a:p>
            <a:pPr marL="457200" indent="-457200">
              <a:buFont typeface="Arial" panose="020B0604020202020204" pitchFamily="34" charset="0"/>
              <a:buChar char="•"/>
            </a:pPr>
            <a:r>
              <a:rPr lang="en-US" dirty="0"/>
              <a:t>Whiteboard Design Session: Designing a solution to integrate with customer’s existing cloud investments and Dynamics 365</a:t>
            </a:r>
          </a:p>
          <a:p>
            <a:pPr marL="457200" indent="-457200">
              <a:buFont typeface="Arial" panose="020B0604020202020204" pitchFamily="34" charset="0"/>
              <a:buChar char="•"/>
            </a:pPr>
            <a:r>
              <a:rPr lang="en-US" dirty="0"/>
              <a:t>Team Challenge: Delivering an integrated solution on the Power Platform using Sales, Customer Service and/or Marketing solutions</a:t>
            </a:r>
          </a:p>
        </p:txBody>
      </p:sp>
    </p:spTree>
    <p:extLst>
      <p:ext uri="{BB962C8B-B14F-4D97-AF65-F5344CB8AC3E}">
        <p14:creationId xmlns:p14="http://schemas.microsoft.com/office/powerpoint/2010/main" val="2621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85CD17-02AB-4964-ABA6-5BD8D35CB933}"/>
              </a:ext>
            </a:extLst>
          </p:cNvPr>
          <p:cNvPicPr>
            <a:picLocks noChangeAspect="1"/>
          </p:cNvPicPr>
          <p:nvPr/>
        </p:nvPicPr>
        <p:blipFill>
          <a:blip r:embed="rId3"/>
          <a:stretch>
            <a:fillRect/>
          </a:stretch>
        </p:blipFill>
        <p:spPr>
          <a:xfrm>
            <a:off x="1588" y="367856"/>
            <a:ext cx="12192000" cy="1322832"/>
          </a:xfrm>
          <a:prstGeom prst="rect">
            <a:avLst/>
          </a:prstGeom>
        </p:spPr>
      </p:pic>
      <p:sp>
        <p:nvSpPr>
          <p:cNvPr id="7" name="Title 1">
            <a:extLst>
              <a:ext uri="{FF2B5EF4-FFF2-40B4-BE49-F238E27FC236}">
                <a16:creationId xmlns:a16="http://schemas.microsoft.com/office/drawing/2014/main" id="{24D8A2AF-652A-4A27-A75D-5A2C7C01B296}"/>
              </a:ext>
            </a:extLst>
          </p:cNvPr>
          <p:cNvSpPr txBox="1">
            <a:spLocks/>
          </p:cNvSpPr>
          <p:nvPr/>
        </p:nvSpPr>
        <p:spPr>
          <a:xfrm>
            <a:off x="839788" y="3664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solidFill>
                  <a:schemeClr val="bg1"/>
                </a:solidFill>
              </a:rPr>
              <a:t>Daily Rundown</a:t>
            </a:r>
          </a:p>
        </p:txBody>
      </p:sp>
      <p:graphicFrame>
        <p:nvGraphicFramePr>
          <p:cNvPr id="5" name="Content Placeholder 4">
            <a:extLst>
              <a:ext uri="{FF2B5EF4-FFF2-40B4-BE49-F238E27FC236}">
                <a16:creationId xmlns:a16="http://schemas.microsoft.com/office/drawing/2014/main" id="{82E4C931-071C-4B8E-BE3B-103DB7CE59A9}"/>
              </a:ext>
            </a:extLst>
          </p:cNvPr>
          <p:cNvGraphicFramePr>
            <a:graphicFrameLocks noGrp="1"/>
          </p:cNvGraphicFramePr>
          <p:nvPr>
            <p:ph sz="half" idx="2"/>
            <p:extLst>
              <p:ext uri="{D42A27DB-BD31-4B8C-83A1-F6EECF244321}">
                <p14:modId xmlns:p14="http://schemas.microsoft.com/office/powerpoint/2010/main" val="1795409113"/>
              </p:ext>
            </p:extLst>
          </p:nvPr>
        </p:nvGraphicFramePr>
        <p:xfrm>
          <a:off x="186268" y="1877974"/>
          <a:ext cx="11667066" cy="4742960"/>
        </p:xfrm>
        <a:graphic>
          <a:graphicData uri="http://schemas.openxmlformats.org/drawingml/2006/table">
            <a:tbl>
              <a:tblPr firstRow="1" bandRow="1">
                <a:tableStyleId>{5C22544A-7EE6-4342-B048-85BDC9FD1C3A}</a:tableStyleId>
              </a:tblPr>
              <a:tblGrid>
                <a:gridCol w="2443246">
                  <a:extLst>
                    <a:ext uri="{9D8B030D-6E8A-4147-A177-3AD203B41FA5}">
                      <a16:colId xmlns:a16="http://schemas.microsoft.com/office/drawing/2014/main" val="1533429931"/>
                    </a:ext>
                  </a:extLst>
                </a:gridCol>
                <a:gridCol w="4583891">
                  <a:extLst>
                    <a:ext uri="{9D8B030D-6E8A-4147-A177-3AD203B41FA5}">
                      <a16:colId xmlns:a16="http://schemas.microsoft.com/office/drawing/2014/main" val="1780966770"/>
                    </a:ext>
                  </a:extLst>
                </a:gridCol>
                <a:gridCol w="4639929">
                  <a:extLst>
                    <a:ext uri="{9D8B030D-6E8A-4147-A177-3AD203B41FA5}">
                      <a16:colId xmlns:a16="http://schemas.microsoft.com/office/drawing/2014/main" val="4131387068"/>
                    </a:ext>
                  </a:extLst>
                </a:gridCol>
              </a:tblGrid>
              <a:tr h="699106">
                <a:tc>
                  <a:txBody>
                    <a:bodyPr/>
                    <a:lstStyle/>
                    <a:p>
                      <a:pPr algn="ctr"/>
                      <a:r>
                        <a:rPr lang="en-US" sz="2800" dirty="0"/>
                        <a:t>Timeframe</a:t>
                      </a:r>
                    </a:p>
                  </a:txBody>
                  <a:tcPr anchor="ctr"/>
                </a:tc>
                <a:tc>
                  <a:txBody>
                    <a:bodyPr/>
                    <a:lstStyle/>
                    <a:p>
                      <a:pPr algn="ctr"/>
                      <a:r>
                        <a:rPr lang="en-US" sz="2800" dirty="0"/>
                        <a:t>Activity</a:t>
                      </a:r>
                    </a:p>
                  </a:txBody>
                  <a:tcPr anchor="ctr"/>
                </a:tc>
                <a:tc>
                  <a:txBody>
                    <a:bodyPr/>
                    <a:lstStyle/>
                    <a:p>
                      <a:pPr algn="ctr"/>
                      <a:r>
                        <a:rPr lang="en-US" sz="2800" dirty="0"/>
                        <a:t>Engagement</a:t>
                      </a:r>
                    </a:p>
                  </a:txBody>
                  <a:tcPr anchor="ctr"/>
                </a:tc>
                <a:extLst>
                  <a:ext uri="{0D108BD9-81ED-4DB2-BD59-A6C34878D82A}">
                    <a16:rowId xmlns:a16="http://schemas.microsoft.com/office/drawing/2014/main" val="1220569528"/>
                  </a:ext>
                </a:extLst>
              </a:tr>
              <a:tr h="1247430">
                <a:tc>
                  <a:txBody>
                    <a:bodyPr/>
                    <a:lstStyle/>
                    <a:p>
                      <a:pPr algn="ctr"/>
                      <a:r>
                        <a:rPr lang="en-US" sz="2800" dirty="0"/>
                        <a:t>8:00 – 8:45</a:t>
                      </a:r>
                    </a:p>
                  </a:txBody>
                  <a:tcPr anchor="ctr"/>
                </a:tc>
                <a:tc>
                  <a:txBody>
                    <a:bodyPr/>
                    <a:lstStyle/>
                    <a:p>
                      <a:pPr algn="ctr"/>
                      <a:r>
                        <a:rPr lang="en-US" sz="2800" dirty="0"/>
                        <a:t>D365 Sales, Customer Service, and Marketing Apps</a:t>
                      </a:r>
                    </a:p>
                  </a:txBody>
                  <a:tcPr anchor="ctr"/>
                </a:tc>
                <a:tc>
                  <a:txBody>
                    <a:bodyPr/>
                    <a:lstStyle/>
                    <a:p>
                      <a:pPr algn="l"/>
                      <a:r>
                        <a:rPr lang="en-US" sz="2800" dirty="0"/>
                        <a:t> Interactive Discussion</a:t>
                      </a:r>
                    </a:p>
                  </a:txBody>
                  <a:tcPr anchor="ctr"/>
                </a:tc>
                <a:extLst>
                  <a:ext uri="{0D108BD9-81ED-4DB2-BD59-A6C34878D82A}">
                    <a16:rowId xmlns:a16="http://schemas.microsoft.com/office/drawing/2014/main" val="3200562242"/>
                  </a:ext>
                </a:extLst>
              </a:tr>
              <a:tr h="699106">
                <a:tc>
                  <a:txBody>
                    <a:bodyPr/>
                    <a:lstStyle/>
                    <a:p>
                      <a:pPr algn="ctr"/>
                      <a:r>
                        <a:rPr lang="en-US" sz="2800" dirty="0"/>
                        <a:t>9:00 – 11:00</a:t>
                      </a:r>
                    </a:p>
                  </a:txBody>
                  <a:tcPr anchor="ctr"/>
                </a:tc>
                <a:tc gridSpan="2">
                  <a:txBody>
                    <a:bodyPr/>
                    <a:lstStyle/>
                    <a:p>
                      <a:pPr algn="ctr"/>
                      <a:r>
                        <a:rPr lang="en-US" sz="2800" dirty="0"/>
                        <a:t>Whiteboard Design Session</a:t>
                      </a:r>
                    </a:p>
                  </a:txBody>
                  <a:tcPr anchor="ctr"/>
                </a:tc>
                <a:tc hMerge="1">
                  <a:txBody>
                    <a:bodyPr/>
                    <a:lstStyle/>
                    <a:p>
                      <a:endParaRPr lang="en-US"/>
                    </a:p>
                  </a:txBody>
                  <a:tcPr/>
                </a:tc>
                <a:extLst>
                  <a:ext uri="{0D108BD9-81ED-4DB2-BD59-A6C34878D82A}">
                    <a16:rowId xmlns:a16="http://schemas.microsoft.com/office/drawing/2014/main" val="889005815"/>
                  </a:ext>
                </a:extLst>
              </a:tr>
              <a:tr h="699106">
                <a:tc>
                  <a:txBody>
                    <a:bodyPr/>
                    <a:lstStyle/>
                    <a:p>
                      <a:pPr algn="ctr"/>
                      <a:r>
                        <a:rPr lang="en-US" sz="2800" dirty="0"/>
                        <a:t>11:00 – 12:00</a:t>
                      </a:r>
                    </a:p>
                  </a:txBody>
                  <a:tcPr anchor="ctr"/>
                </a:tc>
                <a:tc gridSpan="2">
                  <a:txBody>
                    <a:bodyPr/>
                    <a:lstStyle/>
                    <a:p>
                      <a:pPr algn="ctr"/>
                      <a:r>
                        <a:rPr lang="en-US" sz="2800" dirty="0"/>
                        <a:t>Long Break</a:t>
                      </a:r>
                    </a:p>
                  </a:txBody>
                  <a:tcPr anchor="ctr"/>
                </a:tc>
                <a:tc hMerge="1">
                  <a:txBody>
                    <a:bodyPr/>
                    <a:lstStyle/>
                    <a:p>
                      <a:pPr algn="l"/>
                      <a:endParaRPr lang="en-US" sz="2800" dirty="0"/>
                    </a:p>
                  </a:txBody>
                  <a:tcPr/>
                </a:tc>
                <a:extLst>
                  <a:ext uri="{0D108BD9-81ED-4DB2-BD59-A6C34878D82A}">
                    <a16:rowId xmlns:a16="http://schemas.microsoft.com/office/drawing/2014/main" val="1275233175"/>
                  </a:ext>
                </a:extLst>
              </a:tr>
              <a:tr h="699106">
                <a:tc>
                  <a:txBody>
                    <a:bodyPr/>
                    <a:lstStyle/>
                    <a:p>
                      <a:pPr algn="ctr"/>
                      <a:r>
                        <a:rPr lang="en-US" sz="2800" dirty="0"/>
                        <a:t>12:00 – 2:00</a:t>
                      </a:r>
                    </a:p>
                  </a:txBody>
                  <a:tcPr anchor="ctr"/>
                </a:tc>
                <a:tc>
                  <a:txBody>
                    <a:bodyPr/>
                    <a:lstStyle/>
                    <a:p>
                      <a:pPr algn="ctr"/>
                      <a:r>
                        <a:rPr lang="en-US" sz="2800" dirty="0"/>
                        <a:t>Team Challenge</a:t>
                      </a:r>
                    </a:p>
                  </a:txBody>
                  <a:tcPr anchor="ctr"/>
                </a:tc>
                <a:tc>
                  <a:txBody>
                    <a:bodyPr/>
                    <a:lstStyle/>
                    <a:p>
                      <a:pPr algn="l"/>
                      <a:r>
                        <a:rPr lang="en-US" sz="2800" dirty="0"/>
                        <a:t>Hands On: Group Work</a:t>
                      </a:r>
                    </a:p>
                  </a:txBody>
                  <a:tcPr anchor="ctr"/>
                </a:tc>
                <a:extLst>
                  <a:ext uri="{0D108BD9-81ED-4DB2-BD59-A6C34878D82A}">
                    <a16:rowId xmlns:a16="http://schemas.microsoft.com/office/drawing/2014/main" val="451108829"/>
                  </a:ext>
                </a:extLst>
              </a:tr>
              <a:tr h="699106">
                <a:tc>
                  <a:txBody>
                    <a:bodyPr/>
                    <a:lstStyle/>
                    <a:p>
                      <a:pPr algn="ctr"/>
                      <a:r>
                        <a:rPr lang="en-US" sz="2800" dirty="0"/>
                        <a:t>2:00 – 2:15</a:t>
                      </a:r>
                    </a:p>
                  </a:txBody>
                  <a:tcPr anchor="ctr"/>
                </a:tc>
                <a:tc gridSpan="2">
                  <a:txBody>
                    <a:bodyPr/>
                    <a:lstStyle/>
                    <a:p>
                      <a:pPr algn="ctr"/>
                      <a:r>
                        <a:rPr lang="en-US" sz="2800" dirty="0"/>
                        <a:t>Wrap Up (Office Hours)</a:t>
                      </a:r>
                    </a:p>
                  </a:txBody>
                  <a:tcPr anchor="ctr"/>
                </a:tc>
                <a:tc hMerge="1">
                  <a:txBody>
                    <a:bodyPr/>
                    <a:lstStyle/>
                    <a:p>
                      <a:pPr algn="l"/>
                      <a:endParaRPr lang="en-US" sz="2800" dirty="0"/>
                    </a:p>
                  </a:txBody>
                  <a:tcPr/>
                </a:tc>
                <a:extLst>
                  <a:ext uri="{0D108BD9-81ED-4DB2-BD59-A6C34878D82A}">
                    <a16:rowId xmlns:a16="http://schemas.microsoft.com/office/drawing/2014/main" val="2124930493"/>
                  </a:ext>
                </a:extLst>
              </a:tr>
            </a:tbl>
          </a:graphicData>
        </a:graphic>
      </p:graphicFrame>
    </p:spTree>
    <p:extLst>
      <p:ext uri="{BB962C8B-B14F-4D97-AF65-F5344CB8AC3E}">
        <p14:creationId xmlns:p14="http://schemas.microsoft.com/office/powerpoint/2010/main" val="253213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C26-7BDB-4E4C-9EAF-CBE549B2E72C}"/>
              </a:ext>
            </a:extLst>
          </p:cNvPr>
          <p:cNvSpPr>
            <a:spLocks noGrp="1"/>
          </p:cNvSpPr>
          <p:nvPr>
            <p:ph type="title"/>
          </p:nvPr>
        </p:nvSpPr>
        <p:spPr/>
        <p:txBody>
          <a:bodyPr/>
          <a:lstStyle/>
          <a:p>
            <a:r>
              <a:rPr lang="en-GB" dirty="0"/>
              <a:t>Dynamics Apps</a:t>
            </a:r>
            <a:endParaRPr lang="en-US" dirty="0"/>
          </a:p>
        </p:txBody>
      </p:sp>
    </p:spTree>
    <p:extLst>
      <p:ext uri="{BB962C8B-B14F-4D97-AF65-F5344CB8AC3E}">
        <p14:creationId xmlns:p14="http://schemas.microsoft.com/office/powerpoint/2010/main" val="62707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D0E7-8C01-45DC-A7AE-A788F0D5E416}"/>
              </a:ext>
            </a:extLst>
          </p:cNvPr>
          <p:cNvSpPr>
            <a:spLocks noGrp="1"/>
          </p:cNvSpPr>
          <p:nvPr>
            <p:ph type="title"/>
          </p:nvPr>
        </p:nvSpPr>
        <p:spPr/>
        <p:txBody>
          <a:bodyPr/>
          <a:lstStyle/>
          <a:p>
            <a:r>
              <a:rPr lang="en-US"/>
              <a:t>Overview of Dynamics 365 Business Applications</a:t>
            </a:r>
          </a:p>
        </p:txBody>
      </p:sp>
      <p:pic>
        <p:nvPicPr>
          <p:cNvPr id="7" name="Picture 6" descr="A Diagram of the Microsoft Dynamics 365 cycle of Data and Intelligence where the D365 products categorized in Artificial Intelligence and Mixed Reality revolves inside the Data arc and Intelligence arc respectively. The Power Platform falls right underneath the Cycle">
            <a:extLst>
              <a:ext uri="{FF2B5EF4-FFF2-40B4-BE49-F238E27FC236}">
                <a16:creationId xmlns:a16="http://schemas.microsoft.com/office/drawing/2014/main" id="{44872C46-4B54-4F4D-A92C-C646AC8F3CFF}"/>
              </a:ext>
            </a:extLst>
          </p:cNvPr>
          <p:cNvPicPr>
            <a:picLocks noChangeAspect="1"/>
          </p:cNvPicPr>
          <p:nvPr/>
        </p:nvPicPr>
        <p:blipFill rotWithShape="1">
          <a:blip r:embed="rId3"/>
          <a:srcRect l="-7056" t="-2738" r="-7326" b="-1777"/>
          <a:stretch/>
        </p:blipFill>
        <p:spPr>
          <a:xfrm>
            <a:off x="606088" y="1325652"/>
            <a:ext cx="11005810" cy="4943385"/>
          </a:xfrm>
          <a:prstGeom prst="rect">
            <a:avLst/>
          </a:prstGeom>
          <a:noFill/>
          <a:ln w="19050">
            <a:noFill/>
            <a:headEnd type="none" w="med" len="med"/>
            <a:tailEnd type="none" w="med" len="med"/>
          </a:ln>
          <a:effectLst/>
        </p:spPr>
      </p:pic>
    </p:spTree>
    <p:extLst>
      <p:ext uri="{BB962C8B-B14F-4D97-AF65-F5344CB8AC3E}">
        <p14:creationId xmlns:p14="http://schemas.microsoft.com/office/powerpoint/2010/main" val="11567146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B19A-7FC3-49D1-85E8-DCC538D42D8B}"/>
              </a:ext>
            </a:extLst>
          </p:cNvPr>
          <p:cNvSpPr>
            <a:spLocks noGrp="1"/>
          </p:cNvSpPr>
          <p:nvPr>
            <p:ph type="title"/>
          </p:nvPr>
        </p:nvSpPr>
        <p:spPr/>
        <p:txBody>
          <a:bodyPr/>
          <a:lstStyle/>
          <a:p>
            <a:r>
              <a:rPr lang="en-US"/>
              <a:t>Why Microsoft Business Applications?</a:t>
            </a:r>
          </a:p>
        </p:txBody>
      </p:sp>
      <p:pic>
        <p:nvPicPr>
          <p:cNvPr id="15" name="Picture 14" descr="Icon of chart with two gears on top">
            <a:extLst>
              <a:ext uri="{FF2B5EF4-FFF2-40B4-BE49-F238E27FC236}">
                <a16:creationId xmlns:a16="http://schemas.microsoft.com/office/drawing/2014/main" id="{6D03F36B-B9E7-4274-9A50-350D506B2EEB}"/>
              </a:ext>
            </a:extLst>
          </p:cNvPr>
          <p:cNvPicPr>
            <a:picLocks/>
          </p:cNvPicPr>
          <p:nvPr/>
        </p:nvPicPr>
        <p:blipFill>
          <a:blip r:embed="rId3"/>
          <a:stretch>
            <a:fillRect/>
          </a:stretch>
        </p:blipFill>
        <p:spPr>
          <a:xfrm>
            <a:off x="600430" y="1914813"/>
            <a:ext cx="952501" cy="952501"/>
          </a:xfrm>
          <a:prstGeom prst="rect">
            <a:avLst/>
          </a:prstGeom>
        </p:spPr>
      </p:pic>
      <p:sp>
        <p:nvSpPr>
          <p:cNvPr id="16" name="TextBox 15">
            <a:extLst>
              <a:ext uri="{FF2B5EF4-FFF2-40B4-BE49-F238E27FC236}">
                <a16:creationId xmlns:a16="http://schemas.microsoft.com/office/drawing/2014/main" id="{55E52DD6-A4C9-4B32-8843-116523DC75AD}"/>
              </a:ext>
            </a:extLst>
          </p:cNvPr>
          <p:cNvSpPr txBox="1">
            <a:spLocks/>
          </p:cNvSpPr>
          <p:nvPr/>
        </p:nvSpPr>
        <p:spPr>
          <a:xfrm>
            <a:off x="1803400" y="2237175"/>
            <a:ext cx="9818942" cy="307777"/>
          </a:xfrm>
          <a:prstGeom prst="rect">
            <a:avLst/>
          </a:prstGeom>
          <a:noFill/>
        </p:spPr>
        <p:txBody>
          <a:bodyPr wrap="square" lIns="0" tIns="0" rIns="0" bIns="0" anchor="ctr">
            <a:spAutoFit/>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Adaptable to match companies' business requirements</a:t>
            </a:r>
            <a:endParaRPr kumimoji="0" lang="en-US" sz="2000" b="0" i="0" u="none" strike="noStrike" kern="1200" cap="none" spc="0" normalizeH="0" baseline="0" noProof="0">
              <a:ln>
                <a:noFill/>
              </a:ln>
              <a:solidFill>
                <a:srgbClr val="000000"/>
              </a:solidFill>
              <a:effectLst/>
              <a:uLnTx/>
              <a:uFillTx/>
              <a:latin typeface="Segoe UI"/>
              <a:ea typeface="+mn-ea"/>
              <a:cs typeface="Segoe UI"/>
            </a:endParaRPr>
          </a:p>
        </p:txBody>
      </p:sp>
      <p:cxnSp>
        <p:nvCxnSpPr>
          <p:cNvPr id="88" name="Straight Connector 87">
            <a:extLst>
              <a:ext uri="{FF2B5EF4-FFF2-40B4-BE49-F238E27FC236}">
                <a16:creationId xmlns:a16="http://schemas.microsoft.com/office/drawing/2014/main" id="{3563AC99-7387-4D98-B046-EF942A232E52}"/>
              </a:ext>
              <a:ext uri="{C183D7F6-B498-43B3-948B-1728B52AA6E4}">
                <adec:decorative xmlns:adec="http://schemas.microsoft.com/office/drawing/2017/decorative" val="1"/>
              </a:ext>
            </a:extLst>
          </p:cNvPr>
          <p:cNvCxnSpPr>
            <a:cxnSpLocks/>
          </p:cNvCxnSpPr>
          <p:nvPr/>
        </p:nvCxnSpPr>
        <p:spPr>
          <a:xfrm>
            <a:off x="1803399" y="3080360"/>
            <a:ext cx="97840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gear with wrench">
            <a:extLst>
              <a:ext uri="{FF2B5EF4-FFF2-40B4-BE49-F238E27FC236}">
                <a16:creationId xmlns:a16="http://schemas.microsoft.com/office/drawing/2014/main" id="{22B8B36E-F401-4DC2-9E25-9E58F57E6AB5}"/>
              </a:ext>
            </a:extLst>
          </p:cNvPr>
          <p:cNvPicPr>
            <a:picLocks noChangeAspect="1"/>
          </p:cNvPicPr>
          <p:nvPr/>
        </p:nvPicPr>
        <p:blipFill>
          <a:blip r:embed="rId4"/>
          <a:stretch>
            <a:fillRect/>
          </a:stretch>
        </p:blipFill>
        <p:spPr>
          <a:xfrm>
            <a:off x="600430" y="3293406"/>
            <a:ext cx="954024" cy="954024"/>
          </a:xfrm>
          <a:prstGeom prst="rect">
            <a:avLst/>
          </a:prstGeom>
        </p:spPr>
      </p:pic>
      <p:sp>
        <p:nvSpPr>
          <p:cNvPr id="18" name="TextBox 17">
            <a:extLst>
              <a:ext uri="{FF2B5EF4-FFF2-40B4-BE49-F238E27FC236}">
                <a16:creationId xmlns:a16="http://schemas.microsoft.com/office/drawing/2014/main" id="{81AA4595-1058-42DE-8C13-4083B01B0B5C}"/>
              </a:ext>
            </a:extLst>
          </p:cNvPr>
          <p:cNvSpPr txBox="1">
            <a:spLocks/>
          </p:cNvSpPr>
          <p:nvPr/>
        </p:nvSpPr>
        <p:spPr>
          <a:xfrm>
            <a:off x="1803400" y="3615768"/>
            <a:ext cx="9818942" cy="307777"/>
          </a:xfrm>
          <a:prstGeom prst="rect">
            <a:avLst/>
          </a:prstGeom>
          <a:noFill/>
        </p:spPr>
        <p:txBody>
          <a:bodyPr wrap="square" lIns="0" tIns="0" rIns="0" bIns="0" anchor="ctr">
            <a:spAutoFit/>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Extendable to tailor each specific company’s needs</a:t>
            </a:r>
          </a:p>
        </p:txBody>
      </p:sp>
      <p:cxnSp>
        <p:nvCxnSpPr>
          <p:cNvPr id="91" name="Straight Connector 90">
            <a:extLst>
              <a:ext uri="{FF2B5EF4-FFF2-40B4-BE49-F238E27FC236}">
                <a16:creationId xmlns:a16="http://schemas.microsoft.com/office/drawing/2014/main" id="{E1C20457-034C-4CD2-B06D-5D19C6C12FA4}"/>
              </a:ext>
              <a:ext uri="{C183D7F6-B498-43B3-948B-1728B52AA6E4}">
                <adec:decorative xmlns:adec="http://schemas.microsoft.com/office/drawing/2017/decorative" val="1"/>
              </a:ext>
            </a:extLst>
          </p:cNvPr>
          <p:cNvCxnSpPr>
            <a:cxnSpLocks/>
          </p:cNvCxnSpPr>
          <p:nvPr/>
        </p:nvCxnSpPr>
        <p:spPr>
          <a:xfrm>
            <a:off x="1803399" y="4458953"/>
            <a:ext cx="97840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two semi circles">
            <a:extLst>
              <a:ext uri="{FF2B5EF4-FFF2-40B4-BE49-F238E27FC236}">
                <a16:creationId xmlns:a16="http://schemas.microsoft.com/office/drawing/2014/main" id="{8C0827E2-13F5-484E-9B26-64319FB13835}"/>
              </a:ext>
            </a:extLst>
          </p:cNvPr>
          <p:cNvPicPr>
            <a:picLocks/>
          </p:cNvPicPr>
          <p:nvPr/>
        </p:nvPicPr>
        <p:blipFill>
          <a:blip r:embed="rId5"/>
          <a:stretch>
            <a:fillRect/>
          </a:stretch>
        </p:blipFill>
        <p:spPr>
          <a:xfrm>
            <a:off x="600430" y="4671999"/>
            <a:ext cx="952501" cy="952501"/>
          </a:xfrm>
          <a:prstGeom prst="rect">
            <a:avLst/>
          </a:prstGeom>
        </p:spPr>
      </p:pic>
      <p:sp>
        <p:nvSpPr>
          <p:cNvPr id="20" name="TextBox 19">
            <a:extLst>
              <a:ext uri="{FF2B5EF4-FFF2-40B4-BE49-F238E27FC236}">
                <a16:creationId xmlns:a16="http://schemas.microsoft.com/office/drawing/2014/main" id="{C3950C01-DCA6-4172-9F04-0414E84EFF63}"/>
              </a:ext>
            </a:extLst>
          </p:cNvPr>
          <p:cNvSpPr txBox="1">
            <a:spLocks/>
          </p:cNvSpPr>
          <p:nvPr/>
        </p:nvSpPr>
        <p:spPr>
          <a:xfrm>
            <a:off x="1803400" y="4994361"/>
            <a:ext cx="9818942" cy="307777"/>
          </a:xfrm>
          <a:prstGeom prst="rect">
            <a:avLst/>
          </a:prstGeom>
          <a:noFill/>
        </p:spPr>
        <p:txBody>
          <a:bodyPr wrap="square" lIns="0" tIns="0" rIns="0" bIns="0" anchor="ctr">
            <a:spAutoFit/>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Integrated with Microsoft Power Platform and 3</a:t>
            </a:r>
            <a:r>
              <a:rPr kumimoji="0" lang="en-US" sz="2000" b="0" i="0" u="none" strike="noStrike" kern="1200" cap="none" spc="0" normalizeH="0" baseline="30000" noProof="0">
                <a:ln>
                  <a:noFill/>
                </a:ln>
                <a:solidFill>
                  <a:srgbClr val="000000"/>
                </a:solidFill>
                <a:effectLst/>
                <a:uLnTx/>
                <a:uFillTx/>
                <a:latin typeface="Segoe UI"/>
                <a:ea typeface="+mn-ea"/>
                <a:cs typeface="+mn-cs"/>
              </a:rPr>
              <a:t>rd</a:t>
            </a:r>
            <a:r>
              <a:rPr kumimoji="0" lang="en-US" sz="2000" b="0" i="0" u="none" strike="noStrike" kern="1200" cap="none" spc="0" normalizeH="0" baseline="0" noProof="0">
                <a:ln>
                  <a:noFill/>
                </a:ln>
                <a:solidFill>
                  <a:srgbClr val="000000"/>
                </a:solidFill>
                <a:effectLst/>
                <a:uLnTx/>
                <a:uFillTx/>
                <a:latin typeface="Segoe UI"/>
                <a:ea typeface="+mn-ea"/>
                <a:cs typeface="+mn-cs"/>
              </a:rPr>
              <a:t> party applications from AppSource</a:t>
            </a:r>
          </a:p>
        </p:txBody>
      </p:sp>
    </p:spTree>
    <p:extLst>
      <p:ext uri="{BB962C8B-B14F-4D97-AF65-F5344CB8AC3E}">
        <p14:creationId xmlns:p14="http://schemas.microsoft.com/office/powerpoint/2010/main" val="31309771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226F860-813C-45CF-8A7A-A08242B8B3BC}"/>
              </a:ext>
            </a:extLst>
          </p:cNvPr>
          <p:cNvSpPr>
            <a:spLocks noGrp="1"/>
          </p:cNvSpPr>
          <p:nvPr>
            <p:ph type="title"/>
          </p:nvPr>
        </p:nvSpPr>
        <p:spPr/>
        <p:txBody>
          <a:bodyPr/>
          <a:lstStyle/>
          <a:p>
            <a:r>
              <a:rPr lang="en-GB" dirty="0"/>
              <a:t>Customer Engagement apps</a:t>
            </a:r>
          </a:p>
        </p:txBody>
      </p:sp>
      <p:sp>
        <p:nvSpPr>
          <p:cNvPr id="12" name="Content Placeholder 11">
            <a:extLst>
              <a:ext uri="{FF2B5EF4-FFF2-40B4-BE49-F238E27FC236}">
                <a16:creationId xmlns:a16="http://schemas.microsoft.com/office/drawing/2014/main" id="{ABF4A637-5C08-4552-9BD5-22620DD4C6FF}"/>
              </a:ext>
            </a:extLst>
          </p:cNvPr>
          <p:cNvSpPr>
            <a:spLocks noGrp="1"/>
          </p:cNvSpPr>
          <p:nvPr>
            <p:ph sz="quarter" idx="10"/>
          </p:nvPr>
        </p:nvSpPr>
        <p:spPr>
          <a:xfrm>
            <a:off x="584200" y="1435100"/>
            <a:ext cx="11018838" cy="3016210"/>
          </a:xfrm>
        </p:spPr>
        <p:txBody>
          <a:bodyPr/>
          <a:lstStyle/>
          <a:p>
            <a:r>
              <a:rPr lang="en-GB" dirty="0"/>
              <a:t>Sales</a:t>
            </a:r>
          </a:p>
          <a:p>
            <a:r>
              <a:rPr lang="en-GB" dirty="0"/>
              <a:t>Marketing</a:t>
            </a:r>
          </a:p>
          <a:p>
            <a:r>
              <a:rPr lang="en-GB" dirty="0"/>
              <a:t>Customer Service</a:t>
            </a:r>
          </a:p>
          <a:p>
            <a:r>
              <a:rPr lang="en-GB" dirty="0"/>
              <a:t>Field Service</a:t>
            </a:r>
          </a:p>
          <a:p>
            <a:endParaRPr lang="en-GB" dirty="0"/>
          </a:p>
        </p:txBody>
      </p:sp>
    </p:spTree>
    <p:extLst>
      <p:ext uri="{BB962C8B-B14F-4D97-AF65-F5344CB8AC3E}">
        <p14:creationId xmlns:p14="http://schemas.microsoft.com/office/powerpoint/2010/main" val="34526021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0578-B8F0-4CD8-8D79-76C2EAA7EC40}"/>
              </a:ext>
            </a:extLst>
          </p:cNvPr>
          <p:cNvSpPr>
            <a:spLocks noGrp="1"/>
          </p:cNvSpPr>
          <p:nvPr>
            <p:ph type="title"/>
          </p:nvPr>
        </p:nvSpPr>
        <p:spPr/>
        <p:txBody>
          <a:bodyPr/>
          <a:lstStyle/>
          <a:p>
            <a:r>
              <a:rPr lang="en-US" dirty="0"/>
              <a:t>Dynamics 365 Sales	</a:t>
            </a:r>
            <a:endParaRPr lang="en-US" b="1" dirty="0"/>
          </a:p>
        </p:txBody>
      </p:sp>
      <p:sp>
        <p:nvSpPr>
          <p:cNvPr id="173" name="Rectangle 172">
            <a:extLst>
              <a:ext uri="{FF2B5EF4-FFF2-40B4-BE49-F238E27FC236}">
                <a16:creationId xmlns:a16="http://schemas.microsoft.com/office/drawing/2014/main" id="{B482E183-AFAF-47D1-9861-952A626DA938}"/>
              </a:ext>
              <a:ext uri="{C183D7F6-B498-43B3-948B-1728B52AA6E4}">
                <adec:decorative xmlns:adec="http://schemas.microsoft.com/office/drawing/2017/decorative" val="1"/>
              </a:ext>
            </a:extLst>
          </p:cNvPr>
          <p:cNvSpPr/>
          <p:nvPr/>
        </p:nvSpPr>
        <p:spPr bwMode="auto">
          <a:xfrm>
            <a:off x="635457" y="1261233"/>
            <a:ext cx="11021125" cy="47069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grpSp>
        <p:nvGrpSpPr>
          <p:cNvPr id="5" name="Group 4" descr="Dynamics 365 Sales: Sales process adopted by Seller, Customer and Manager starting with Actionable insight,  then to Personal  engagement, Customer engagement and finally to Sales performance">
            <a:extLst>
              <a:ext uri="{FF2B5EF4-FFF2-40B4-BE49-F238E27FC236}">
                <a16:creationId xmlns:a16="http://schemas.microsoft.com/office/drawing/2014/main" id="{B603D41D-CD88-4080-AFA0-7AA9C62BF02F}"/>
              </a:ext>
            </a:extLst>
          </p:cNvPr>
          <p:cNvGrpSpPr/>
          <p:nvPr/>
        </p:nvGrpSpPr>
        <p:grpSpPr>
          <a:xfrm>
            <a:off x="1339417" y="1360386"/>
            <a:ext cx="9613204" cy="4444132"/>
            <a:chOff x="1292222" y="1661253"/>
            <a:chExt cx="9613204" cy="4444132"/>
          </a:xfrm>
        </p:grpSpPr>
        <p:sp>
          <p:nvSpPr>
            <p:cNvPr id="184" name="TextBox 183">
              <a:extLst>
                <a:ext uri="{FF2B5EF4-FFF2-40B4-BE49-F238E27FC236}">
                  <a16:creationId xmlns:a16="http://schemas.microsoft.com/office/drawing/2014/main" id="{F5DAFE5B-8B8A-40B2-83DF-2695331BB112}"/>
                </a:ext>
                <a:ext uri="{C183D7F6-B498-43B3-948B-1728B52AA6E4}">
                  <adec:decorative xmlns:adec="http://schemas.microsoft.com/office/drawing/2017/decorative" val="0"/>
                </a:ext>
              </a:extLst>
            </p:cNvPr>
            <p:cNvSpPr txBox="1"/>
            <p:nvPr/>
          </p:nvSpPr>
          <p:spPr>
            <a:xfrm>
              <a:off x="1450239" y="1752795"/>
              <a:ext cx="1903702" cy="215444"/>
            </a:xfrm>
            <a:prstGeom prst="rect">
              <a:avLst/>
            </a:prstGeom>
            <a:noFill/>
          </p:spPr>
          <p:txBody>
            <a:bodyPr wrap="square" lIns="0" tIns="0" rIns="0" bIns="0" rtlCol="0">
              <a:spAutoFit/>
            </a:bodyPr>
            <a:lstStyle/>
            <a:p>
              <a:pPr marL="0" marR="0" lvl="0" indent="0" algn="ctr" defTabSz="914049" rtl="0" eaLnBrk="1" fontAlgn="auto" latinLnBrk="0" hangingPunct="1">
                <a:spcBef>
                  <a:spcPts val="0"/>
                </a:spcBef>
                <a:spcAft>
                  <a:spcPts val="600"/>
                </a:spcAft>
                <a:buClrTx/>
                <a:buSzTx/>
                <a:buFontTx/>
                <a:buNone/>
                <a:tabLst/>
                <a:defRPr/>
              </a:pPr>
              <a:r>
                <a:rPr kumimoji="0" lang="en-US" sz="1400" b="0" i="0" u="none" strike="noStrike" kern="0" cap="none" normalizeH="0" baseline="0" noProof="0" dirty="0">
                  <a:ln>
                    <a:noFill/>
                  </a:ln>
                  <a:effectLst/>
                  <a:uLnTx/>
                  <a:uFillTx/>
                </a:rPr>
                <a:t>Actionable insight</a:t>
              </a:r>
            </a:p>
          </p:txBody>
        </p:sp>
        <p:pic>
          <p:nvPicPr>
            <p:cNvPr id="207" name="Picture 206">
              <a:extLst>
                <a:ext uri="{FF2B5EF4-FFF2-40B4-BE49-F238E27FC236}">
                  <a16:creationId xmlns:a16="http://schemas.microsoft.com/office/drawing/2014/main" id="{9A19873D-8FF4-4916-8FAF-14710B5DD7D2}"/>
                </a:ext>
                <a:ext uri="{C183D7F6-B498-43B3-948B-1728B52AA6E4}">
                  <adec:decorative xmlns:adec="http://schemas.microsoft.com/office/drawing/2017/decorative" val="0"/>
                </a:ext>
              </a:extLst>
            </p:cNvPr>
            <p:cNvPicPr>
              <a:picLocks/>
            </p:cNvPicPr>
            <p:nvPr/>
          </p:nvPicPr>
          <p:blipFill>
            <a:blip r:embed="rId3"/>
            <a:stretch>
              <a:fillRect/>
            </a:stretch>
          </p:blipFill>
          <p:spPr>
            <a:xfrm>
              <a:off x="1885894" y="2118732"/>
              <a:ext cx="984126" cy="984126"/>
            </a:xfrm>
            <a:prstGeom prst="rect">
              <a:avLst/>
            </a:prstGeom>
          </p:spPr>
        </p:pic>
        <p:pic>
          <p:nvPicPr>
            <p:cNvPr id="223" name="Picture 222">
              <a:extLst>
                <a:ext uri="{FF2B5EF4-FFF2-40B4-BE49-F238E27FC236}">
                  <a16:creationId xmlns:a16="http://schemas.microsoft.com/office/drawing/2014/main" id="{9E4AF99F-C6C3-445C-A175-6B3AC8EF2B06}"/>
                </a:ext>
                <a:ext uri="{C183D7F6-B498-43B3-948B-1728B52AA6E4}">
                  <adec:decorative xmlns:adec="http://schemas.microsoft.com/office/drawing/2017/decorative" val="0"/>
                </a:ext>
              </a:extLst>
            </p:cNvPr>
            <p:cNvPicPr>
              <a:picLocks/>
            </p:cNvPicPr>
            <p:nvPr/>
          </p:nvPicPr>
          <p:blipFill>
            <a:blip r:embed="rId4"/>
            <a:stretch>
              <a:fillRect/>
            </a:stretch>
          </p:blipFill>
          <p:spPr>
            <a:xfrm>
              <a:off x="1292222" y="3460487"/>
              <a:ext cx="2171470" cy="2171470"/>
            </a:xfrm>
            <a:prstGeom prst="rect">
              <a:avLst/>
            </a:prstGeom>
          </p:spPr>
        </p:pic>
        <p:sp>
          <p:nvSpPr>
            <p:cNvPr id="229" name="TextBox 228">
              <a:extLst>
                <a:ext uri="{FF2B5EF4-FFF2-40B4-BE49-F238E27FC236}">
                  <a16:creationId xmlns:a16="http://schemas.microsoft.com/office/drawing/2014/main" id="{04382387-FEE3-4532-B29C-1206EB456C30}"/>
                </a:ext>
                <a:ext uri="{C183D7F6-B498-43B3-948B-1728B52AA6E4}">
                  <adec:decorative xmlns:adec="http://schemas.microsoft.com/office/drawing/2017/decorative" val="0"/>
                </a:ext>
              </a:extLst>
            </p:cNvPr>
            <p:cNvSpPr txBox="1"/>
            <p:nvPr/>
          </p:nvSpPr>
          <p:spPr>
            <a:xfrm>
              <a:off x="2103111" y="5828386"/>
              <a:ext cx="578685" cy="276999"/>
            </a:xfrm>
            <a:prstGeom prst="rect">
              <a:avLst/>
            </a:prstGeom>
          </p:spPr>
          <p:txBody>
            <a:bodyPr vert="horz" wrap="none" lIns="0" tIns="0" rIns="0" bIns="0" rtlCol="0">
              <a:spAutoFit/>
            </a:bodyPr>
            <a:lstStyle>
              <a:lvl1pPr marR="0" indent="0" defTabSz="914367" fontAlgn="auto">
                <a:lnSpc>
                  <a:spcPct val="90000"/>
                </a:lnSpc>
                <a:spcBef>
                  <a:spcPct val="20000"/>
                </a:spcBef>
                <a:spcAft>
                  <a:spcPts val="0"/>
                </a:spcAft>
                <a:buClrTx/>
                <a:buSzPct val="90000"/>
                <a:buFont typeface="Arial" pitchFamily="34" charset="0"/>
                <a:buNone/>
                <a:tabLst/>
                <a:defRPr lang="en-US" sz="2000" cap="all" spc="100" baseline="0" dirty="0" smtClean="0">
                  <a:solidFill>
                    <a:schemeClr val="tx2"/>
                  </a:solidFill>
                  <a:latin typeface="+mj-lt"/>
                </a:defRPr>
              </a:lvl1pPr>
              <a:lvl2pPr marL="0" marR="0" indent="0" defTabSz="914367" fontAlgn="auto">
                <a:lnSpc>
                  <a:spcPct val="90000"/>
                </a:lnSpc>
                <a:spcBef>
                  <a:spcPct val="20000"/>
                </a:spcBef>
                <a:spcAft>
                  <a:spcPts val="0"/>
                </a:spcAft>
                <a:buClrTx/>
                <a:buSzPct val="90000"/>
                <a:buFont typeface="Arial" pitchFamily="34" charset="0"/>
                <a:buNone/>
                <a:tabLst/>
                <a:defRPr spc="0" baseline="0"/>
              </a:lvl2pPr>
              <a:lvl3pPr marL="0" marR="0" indent="0" defTabSz="914367" fontAlgn="auto">
                <a:lnSpc>
                  <a:spcPct val="90000"/>
                </a:lnSpc>
                <a:spcBef>
                  <a:spcPct val="20000"/>
                </a:spcBef>
                <a:spcAft>
                  <a:spcPts val="0"/>
                </a:spcAft>
                <a:buClrTx/>
                <a:buSzPct val="90000"/>
                <a:buFont typeface="Arial" pitchFamily="34" charset="0"/>
                <a:buNone/>
                <a:tabLst/>
                <a:defRPr sz="1600" spc="0" baseline="0"/>
              </a:lvl3pPr>
              <a:lvl4pPr marL="0" marR="0" indent="0" defTabSz="914367" fontAlgn="auto">
                <a:lnSpc>
                  <a:spcPct val="90000"/>
                </a:lnSpc>
                <a:spcBef>
                  <a:spcPct val="20000"/>
                </a:spcBef>
                <a:spcAft>
                  <a:spcPts val="0"/>
                </a:spcAft>
                <a:buClrTx/>
                <a:buSzPct val="90000"/>
                <a:buFont typeface="Arial" pitchFamily="34" charset="0"/>
                <a:buNone/>
                <a:tabLst/>
                <a:defRPr sz="1400" spc="0" baseline="0"/>
              </a:lvl4pPr>
              <a:lvl5pPr marL="0" marR="0" indent="0" defTabSz="914367" fontAlgn="auto">
                <a:lnSpc>
                  <a:spcPct val="90000"/>
                </a:lnSpc>
                <a:spcBef>
                  <a:spcPct val="20000"/>
                </a:spcBef>
                <a:spcAft>
                  <a:spcPts val="0"/>
                </a:spcAft>
                <a:buClrTx/>
                <a:buSzPct val="90000"/>
                <a:buFont typeface="Arial" pitchFamily="34" charset="0"/>
                <a:buNone/>
                <a:tabLst/>
                <a:defRPr sz="1400"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a:lnSpc>
                  <a:spcPct val="100000"/>
                </a:lnSpc>
              </a:pPr>
              <a:r>
                <a:rPr lang="en-US" sz="1800" cap="none" spc="0">
                  <a:solidFill>
                    <a:schemeClr val="tx1"/>
                  </a:solidFill>
                </a:rPr>
                <a:t>Seller</a:t>
              </a:r>
            </a:p>
          </p:txBody>
        </p:sp>
        <p:cxnSp>
          <p:nvCxnSpPr>
            <p:cNvPr id="243" name="Straight Arrow Connector 105">
              <a:extLst>
                <a:ext uri="{FF2B5EF4-FFF2-40B4-BE49-F238E27FC236}">
                  <a16:creationId xmlns:a16="http://schemas.microsoft.com/office/drawing/2014/main" id="{BCE5E58E-5CE5-4949-8082-A16BA5397430}"/>
                </a:ext>
                <a:ext uri="{C183D7F6-B498-43B3-948B-1728B52AA6E4}">
                  <adec:decorative xmlns:adec="http://schemas.microsoft.com/office/drawing/2017/decorative" val="0"/>
                </a:ext>
              </a:extLst>
            </p:cNvPr>
            <p:cNvCxnSpPr>
              <a:cxnSpLocks/>
            </p:cNvCxnSpPr>
            <p:nvPr/>
          </p:nvCxnSpPr>
          <p:spPr>
            <a:xfrm>
              <a:off x="2870020" y="2610795"/>
              <a:ext cx="1626769" cy="2009498"/>
            </a:xfrm>
            <a:prstGeom prst="bentConnector2">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67" name="Picture 266">
              <a:extLst>
                <a:ext uri="{FF2B5EF4-FFF2-40B4-BE49-F238E27FC236}">
                  <a16:creationId xmlns:a16="http://schemas.microsoft.com/office/drawing/2014/main" id="{70D74B45-AF7C-4BAC-91AC-5E3D8913FF1D}"/>
                </a:ext>
                <a:ext uri="{C183D7F6-B498-43B3-948B-1728B52AA6E4}">
                  <adec:decorative xmlns:adec="http://schemas.microsoft.com/office/drawing/2017/decorative" val="0"/>
                </a:ext>
              </a:extLst>
            </p:cNvPr>
            <p:cNvPicPr>
              <a:picLocks/>
            </p:cNvPicPr>
            <p:nvPr/>
          </p:nvPicPr>
          <p:blipFill>
            <a:blip r:embed="rId5"/>
            <a:stretch>
              <a:fillRect/>
            </a:stretch>
          </p:blipFill>
          <p:spPr>
            <a:xfrm>
              <a:off x="4004726" y="4620293"/>
              <a:ext cx="984126" cy="984126"/>
            </a:xfrm>
            <a:prstGeom prst="rect">
              <a:avLst/>
            </a:prstGeom>
          </p:spPr>
        </p:pic>
        <p:sp>
          <p:nvSpPr>
            <p:cNvPr id="272" name="TextBox 271">
              <a:extLst>
                <a:ext uri="{FF2B5EF4-FFF2-40B4-BE49-F238E27FC236}">
                  <a16:creationId xmlns:a16="http://schemas.microsoft.com/office/drawing/2014/main" id="{6E72936B-9ECE-4A34-933B-0EE525132E72}"/>
                </a:ext>
                <a:ext uri="{C183D7F6-B498-43B3-948B-1728B52AA6E4}">
                  <adec:decorative xmlns:adec="http://schemas.microsoft.com/office/drawing/2017/decorative" val="0"/>
                </a:ext>
              </a:extLst>
            </p:cNvPr>
            <p:cNvSpPr txBox="1"/>
            <p:nvPr/>
          </p:nvSpPr>
          <p:spPr>
            <a:xfrm>
              <a:off x="3544938" y="5841177"/>
              <a:ext cx="1903702" cy="215444"/>
            </a:xfrm>
            <a:prstGeom prst="rect">
              <a:avLst/>
            </a:prstGeom>
            <a:noFill/>
          </p:spPr>
          <p:txBody>
            <a:bodyPr wrap="square" lIns="0" tIns="0" rIns="0" bIns="0" rtlCol="0">
              <a:spAutoFit/>
            </a:bodyPr>
            <a:lstStyle/>
            <a:p>
              <a:pPr marL="0" marR="0" lvl="0" indent="0" algn="ctr" defTabSz="914049" rtl="0" eaLnBrk="1" fontAlgn="auto" latinLnBrk="0" hangingPunct="1">
                <a:spcBef>
                  <a:spcPts val="0"/>
                </a:spcBef>
                <a:spcAft>
                  <a:spcPts val="600"/>
                </a:spcAft>
                <a:buClrTx/>
                <a:buSzTx/>
                <a:buFontTx/>
                <a:buNone/>
                <a:tabLst/>
                <a:defRPr/>
              </a:pPr>
              <a:r>
                <a:rPr kumimoji="0" lang="en-US" sz="1400" b="0" i="0" u="none" strike="noStrike" kern="0" cap="none" normalizeH="0" baseline="0" noProof="0" dirty="0">
                  <a:ln>
                    <a:noFill/>
                  </a:ln>
                  <a:effectLst/>
                  <a:uLnTx/>
                  <a:uFillTx/>
                </a:rPr>
                <a:t>Personal engagement</a:t>
              </a:r>
            </a:p>
          </p:txBody>
        </p:sp>
        <p:sp>
          <p:nvSpPr>
            <p:cNvPr id="301" name="TextBox 300">
              <a:extLst>
                <a:ext uri="{FF2B5EF4-FFF2-40B4-BE49-F238E27FC236}">
                  <a16:creationId xmlns:a16="http://schemas.microsoft.com/office/drawing/2014/main" id="{503C6FA5-D42C-4A5A-883E-C919CF0162CA}"/>
                </a:ext>
                <a:ext uri="{C183D7F6-B498-43B3-948B-1728B52AA6E4}">
                  <adec:decorative xmlns:adec="http://schemas.microsoft.com/office/drawing/2017/decorative" val="0"/>
                </a:ext>
              </a:extLst>
            </p:cNvPr>
            <p:cNvSpPr txBox="1"/>
            <p:nvPr/>
          </p:nvSpPr>
          <p:spPr>
            <a:xfrm>
              <a:off x="5436812" y="1661253"/>
              <a:ext cx="1305614" cy="461665"/>
            </a:xfrm>
            <a:prstGeom prst="rect">
              <a:avLst/>
            </a:prstGeom>
          </p:spPr>
          <p:txBody>
            <a:bodyPr vert="horz" wrap="none" lIns="146304" tIns="91440" rIns="146304" bIns="91440" rtlCol="0">
              <a:spAutoFit/>
            </a:bodyPr>
            <a:lstStyle>
              <a:lvl1pPr marR="0" indent="0" defTabSz="914367" fontAlgn="auto">
                <a:lnSpc>
                  <a:spcPct val="90000"/>
                </a:lnSpc>
                <a:spcBef>
                  <a:spcPct val="20000"/>
                </a:spcBef>
                <a:spcAft>
                  <a:spcPts val="0"/>
                </a:spcAft>
                <a:buClrTx/>
                <a:buSzPct val="90000"/>
                <a:buFont typeface="Arial" pitchFamily="34" charset="0"/>
                <a:buNone/>
                <a:tabLst/>
                <a:defRPr lang="en-US" sz="2000" cap="all" spc="100" baseline="0" dirty="0" smtClean="0">
                  <a:solidFill>
                    <a:schemeClr val="tx2"/>
                  </a:solidFill>
                  <a:latin typeface="+mj-lt"/>
                </a:defRPr>
              </a:lvl1pPr>
              <a:lvl2pPr marL="0" marR="0" indent="0" defTabSz="914367" fontAlgn="auto">
                <a:lnSpc>
                  <a:spcPct val="90000"/>
                </a:lnSpc>
                <a:spcBef>
                  <a:spcPct val="20000"/>
                </a:spcBef>
                <a:spcAft>
                  <a:spcPts val="0"/>
                </a:spcAft>
                <a:buClrTx/>
                <a:buSzPct val="90000"/>
                <a:buFont typeface="Arial" pitchFamily="34" charset="0"/>
                <a:buNone/>
                <a:tabLst/>
                <a:defRPr spc="0" baseline="0"/>
              </a:lvl2pPr>
              <a:lvl3pPr marL="0" marR="0" indent="0" defTabSz="914367" fontAlgn="auto">
                <a:lnSpc>
                  <a:spcPct val="90000"/>
                </a:lnSpc>
                <a:spcBef>
                  <a:spcPct val="20000"/>
                </a:spcBef>
                <a:spcAft>
                  <a:spcPts val="0"/>
                </a:spcAft>
                <a:buClrTx/>
                <a:buSzPct val="90000"/>
                <a:buFont typeface="Arial" pitchFamily="34" charset="0"/>
                <a:buNone/>
                <a:tabLst/>
                <a:defRPr sz="1600" spc="0" baseline="0"/>
              </a:lvl3pPr>
              <a:lvl4pPr marL="0" marR="0" indent="0" defTabSz="914367" fontAlgn="auto">
                <a:lnSpc>
                  <a:spcPct val="90000"/>
                </a:lnSpc>
                <a:spcBef>
                  <a:spcPct val="20000"/>
                </a:spcBef>
                <a:spcAft>
                  <a:spcPts val="0"/>
                </a:spcAft>
                <a:buClrTx/>
                <a:buSzPct val="90000"/>
                <a:buFont typeface="Arial" pitchFamily="34" charset="0"/>
                <a:buNone/>
                <a:tabLst/>
                <a:defRPr sz="1400" spc="0" baseline="0"/>
              </a:lvl4pPr>
              <a:lvl5pPr marL="0" marR="0" indent="0" defTabSz="914367" fontAlgn="auto">
                <a:lnSpc>
                  <a:spcPct val="90000"/>
                </a:lnSpc>
                <a:spcBef>
                  <a:spcPct val="20000"/>
                </a:spcBef>
                <a:spcAft>
                  <a:spcPts val="0"/>
                </a:spcAft>
                <a:buClrTx/>
                <a:buSzPct val="90000"/>
                <a:buFont typeface="Arial" pitchFamily="34" charset="0"/>
                <a:buNone/>
                <a:tabLst/>
                <a:defRPr sz="1400"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a:lnSpc>
                  <a:spcPct val="100000"/>
                </a:lnSpc>
              </a:pPr>
              <a:r>
                <a:rPr lang="en-US" sz="1800" cap="none" spc="0" dirty="0">
                  <a:solidFill>
                    <a:schemeClr val="tx1"/>
                  </a:solidFill>
                </a:rPr>
                <a:t>Customer</a:t>
              </a:r>
              <a:endParaRPr lang="en-US" sz="1800" spc="0" dirty="0">
                <a:solidFill>
                  <a:schemeClr val="tx1"/>
                </a:solidFill>
              </a:endParaRPr>
            </a:p>
          </p:txBody>
        </p:sp>
        <p:pic>
          <p:nvPicPr>
            <p:cNvPr id="295" name="Picture 294">
              <a:extLst>
                <a:ext uri="{FF2B5EF4-FFF2-40B4-BE49-F238E27FC236}">
                  <a16:creationId xmlns:a16="http://schemas.microsoft.com/office/drawing/2014/main" id="{4A4DCFE6-31C3-4A61-B122-BE3B39303A78}"/>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5013089" y="2249087"/>
              <a:ext cx="2173224" cy="2173224"/>
            </a:xfrm>
            <a:prstGeom prst="rect">
              <a:avLst/>
            </a:prstGeom>
          </p:spPr>
        </p:pic>
        <p:cxnSp>
          <p:nvCxnSpPr>
            <p:cNvPr id="280" name="Straight Arrow Connector 279">
              <a:extLst>
                <a:ext uri="{FF2B5EF4-FFF2-40B4-BE49-F238E27FC236}">
                  <a16:creationId xmlns:a16="http://schemas.microsoft.com/office/drawing/2014/main" id="{CFA49D16-B6D0-4CC0-AC5A-EA48714FBB85}"/>
                </a:ext>
                <a:ext uri="{C183D7F6-B498-43B3-948B-1728B52AA6E4}">
                  <adec:decorative xmlns:adec="http://schemas.microsoft.com/office/drawing/2017/decorative" val="0"/>
                </a:ext>
              </a:extLst>
            </p:cNvPr>
            <p:cNvCxnSpPr>
              <a:cxnSpLocks/>
            </p:cNvCxnSpPr>
            <p:nvPr/>
          </p:nvCxnSpPr>
          <p:spPr>
            <a:xfrm>
              <a:off x="4988852" y="5112356"/>
              <a:ext cx="2212012" cy="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17" name="Picture 316">
              <a:extLst>
                <a:ext uri="{FF2B5EF4-FFF2-40B4-BE49-F238E27FC236}">
                  <a16:creationId xmlns:a16="http://schemas.microsoft.com/office/drawing/2014/main" id="{84181EEC-7157-42A8-B2B9-ABA7E1FC13CA}"/>
                </a:ext>
                <a:ext uri="{C183D7F6-B498-43B3-948B-1728B52AA6E4}">
                  <adec:decorative xmlns:adec="http://schemas.microsoft.com/office/drawing/2017/decorative" val="0"/>
                </a:ext>
              </a:extLst>
            </p:cNvPr>
            <p:cNvPicPr>
              <a:picLocks/>
            </p:cNvPicPr>
            <p:nvPr/>
          </p:nvPicPr>
          <p:blipFill>
            <a:blip r:embed="rId7"/>
            <a:stretch>
              <a:fillRect/>
            </a:stretch>
          </p:blipFill>
          <p:spPr>
            <a:xfrm>
              <a:off x="7200864" y="4620293"/>
              <a:ext cx="984126" cy="984126"/>
            </a:xfrm>
            <a:prstGeom prst="rect">
              <a:avLst/>
            </a:prstGeom>
          </p:spPr>
        </p:pic>
        <p:sp>
          <p:nvSpPr>
            <p:cNvPr id="309" name="TextBox 308">
              <a:extLst>
                <a:ext uri="{FF2B5EF4-FFF2-40B4-BE49-F238E27FC236}">
                  <a16:creationId xmlns:a16="http://schemas.microsoft.com/office/drawing/2014/main" id="{C4C640CC-FC09-43A3-BBD0-34627B7C9929}"/>
                </a:ext>
                <a:ext uri="{C183D7F6-B498-43B3-948B-1728B52AA6E4}">
                  <adec:decorative xmlns:adec="http://schemas.microsoft.com/office/drawing/2017/decorative" val="0"/>
                </a:ext>
              </a:extLst>
            </p:cNvPr>
            <p:cNvSpPr txBox="1"/>
            <p:nvPr/>
          </p:nvSpPr>
          <p:spPr>
            <a:xfrm>
              <a:off x="6741076" y="5841177"/>
              <a:ext cx="1903702" cy="215444"/>
            </a:xfrm>
            <a:prstGeom prst="rect">
              <a:avLst/>
            </a:prstGeom>
            <a:noFill/>
          </p:spPr>
          <p:txBody>
            <a:bodyPr wrap="square" lIns="0" tIns="0" rIns="0" bIns="0" rtlCol="0">
              <a:spAutoFit/>
            </a:bodyPr>
            <a:lstStyle/>
            <a:p>
              <a:pPr marL="0" marR="0" lvl="0" indent="0" algn="ctr" defTabSz="914049" rtl="0" eaLnBrk="1" fontAlgn="auto" latinLnBrk="0" hangingPunct="1">
                <a:spcBef>
                  <a:spcPts val="0"/>
                </a:spcBef>
                <a:spcAft>
                  <a:spcPts val="600"/>
                </a:spcAft>
                <a:buClrTx/>
                <a:buSzTx/>
                <a:buFontTx/>
                <a:buNone/>
                <a:tabLst/>
                <a:defRPr/>
              </a:pPr>
              <a:r>
                <a:rPr kumimoji="0" lang="en-US" sz="1400" b="0" i="0" u="none" strike="noStrike" kern="0" cap="none" normalizeH="0" baseline="0" noProof="0" dirty="0">
                  <a:ln>
                    <a:noFill/>
                  </a:ln>
                  <a:effectLst/>
                  <a:uLnTx/>
                  <a:uFillTx/>
                </a:rPr>
                <a:t>Customer management</a:t>
              </a:r>
            </a:p>
          </p:txBody>
        </p:sp>
        <p:cxnSp>
          <p:nvCxnSpPr>
            <p:cNvPr id="321" name="Straight Arrow Connector 153">
              <a:extLst>
                <a:ext uri="{FF2B5EF4-FFF2-40B4-BE49-F238E27FC236}">
                  <a16:creationId xmlns:a16="http://schemas.microsoft.com/office/drawing/2014/main" id="{DF24A7FA-189D-4E3C-AFF0-27E9FD8FCCFE}"/>
                </a:ext>
                <a:ext uri="{C183D7F6-B498-43B3-948B-1728B52AA6E4}">
                  <adec:decorative xmlns:adec="http://schemas.microsoft.com/office/drawing/2017/decorative" val="0"/>
                </a:ext>
              </a:extLst>
            </p:cNvPr>
            <p:cNvCxnSpPr>
              <a:cxnSpLocks/>
            </p:cNvCxnSpPr>
            <p:nvPr/>
          </p:nvCxnSpPr>
          <p:spPr>
            <a:xfrm rot="5400000" flipH="1" flipV="1">
              <a:off x="7505528" y="2798194"/>
              <a:ext cx="2009498" cy="1634701"/>
            </a:xfrm>
            <a:prstGeom prst="bentConnector2">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4BB00B8E-069F-4318-B945-13C24C61726F}"/>
                </a:ext>
                <a:ext uri="{C183D7F6-B498-43B3-948B-1728B52AA6E4}">
                  <adec:decorative xmlns:adec="http://schemas.microsoft.com/office/drawing/2017/decorative" val="0"/>
                </a:ext>
              </a:extLst>
            </p:cNvPr>
            <p:cNvSpPr txBox="1"/>
            <p:nvPr/>
          </p:nvSpPr>
          <p:spPr>
            <a:xfrm>
              <a:off x="8848803" y="1752795"/>
              <a:ext cx="1903702" cy="215444"/>
            </a:xfrm>
            <a:prstGeom prst="rect">
              <a:avLst/>
            </a:prstGeom>
            <a:noFill/>
          </p:spPr>
          <p:txBody>
            <a:bodyPr wrap="square" lIns="0" tIns="0" rIns="0" bIns="0" rtlCol="0">
              <a:spAutoFit/>
            </a:bodyPr>
            <a:lstStyle/>
            <a:p>
              <a:pPr marL="0" marR="0" lvl="0" indent="0" algn="ctr" defTabSz="914049" rtl="0" eaLnBrk="1" fontAlgn="auto" latinLnBrk="0" hangingPunct="1">
                <a:spcBef>
                  <a:spcPts val="0"/>
                </a:spcBef>
                <a:spcAft>
                  <a:spcPts val="600"/>
                </a:spcAft>
                <a:buClrTx/>
                <a:buSzTx/>
                <a:buFontTx/>
                <a:buNone/>
                <a:tabLst/>
                <a:defRPr/>
              </a:pPr>
              <a:r>
                <a:rPr kumimoji="0" lang="en-US" sz="1400" b="0" i="0" u="none" strike="noStrike" kern="0" cap="none" normalizeH="0" baseline="0" noProof="0" dirty="0">
                  <a:ln>
                    <a:noFill/>
                  </a:ln>
                  <a:effectLst/>
                  <a:uLnTx/>
                  <a:uFillTx/>
                </a:rPr>
                <a:t>Sales performance</a:t>
              </a:r>
            </a:p>
          </p:txBody>
        </p:sp>
        <p:pic>
          <p:nvPicPr>
            <p:cNvPr id="332" name="Picture 331">
              <a:extLst>
                <a:ext uri="{FF2B5EF4-FFF2-40B4-BE49-F238E27FC236}">
                  <a16:creationId xmlns:a16="http://schemas.microsoft.com/office/drawing/2014/main" id="{640CC37F-21C2-4F2A-948B-6C866C2695BC}"/>
                </a:ext>
                <a:ext uri="{C183D7F6-B498-43B3-948B-1728B52AA6E4}">
                  <adec:decorative xmlns:adec="http://schemas.microsoft.com/office/drawing/2017/decorative" val="0"/>
                </a:ext>
              </a:extLst>
            </p:cNvPr>
            <p:cNvPicPr>
              <a:picLocks/>
            </p:cNvPicPr>
            <p:nvPr/>
          </p:nvPicPr>
          <p:blipFill>
            <a:blip r:embed="rId8"/>
            <a:stretch>
              <a:fillRect/>
            </a:stretch>
          </p:blipFill>
          <p:spPr>
            <a:xfrm>
              <a:off x="9327628" y="2118732"/>
              <a:ext cx="984126" cy="984126"/>
            </a:xfrm>
            <a:prstGeom prst="rect">
              <a:avLst/>
            </a:prstGeom>
          </p:spPr>
        </p:pic>
        <p:pic>
          <p:nvPicPr>
            <p:cNvPr id="338" name="Picture 337">
              <a:extLst>
                <a:ext uri="{FF2B5EF4-FFF2-40B4-BE49-F238E27FC236}">
                  <a16:creationId xmlns:a16="http://schemas.microsoft.com/office/drawing/2014/main" id="{3531DFEB-5A1F-4A6F-ABF8-295139C5D5FF}"/>
                </a:ext>
                <a:ext uri="{C183D7F6-B498-43B3-948B-1728B52AA6E4}">
                  <adec:decorative xmlns:adec="http://schemas.microsoft.com/office/drawing/2017/decorative" val="0"/>
                </a:ext>
              </a:extLst>
            </p:cNvPr>
            <p:cNvPicPr>
              <a:picLocks/>
            </p:cNvPicPr>
            <p:nvPr/>
          </p:nvPicPr>
          <p:blipFill>
            <a:blip r:embed="rId9"/>
            <a:stretch>
              <a:fillRect/>
            </a:stretch>
          </p:blipFill>
          <p:spPr>
            <a:xfrm>
              <a:off x="8733956" y="3460487"/>
              <a:ext cx="2171470" cy="2171470"/>
            </a:xfrm>
            <a:prstGeom prst="rect">
              <a:avLst/>
            </a:prstGeom>
          </p:spPr>
        </p:pic>
        <p:sp>
          <p:nvSpPr>
            <p:cNvPr id="340" name="TextBox 339">
              <a:extLst>
                <a:ext uri="{FF2B5EF4-FFF2-40B4-BE49-F238E27FC236}">
                  <a16:creationId xmlns:a16="http://schemas.microsoft.com/office/drawing/2014/main" id="{AC554D7B-DADE-4F00-82AD-40885F3D4882}"/>
                </a:ext>
                <a:ext uri="{C183D7F6-B498-43B3-948B-1728B52AA6E4}">
                  <adec:decorative xmlns:adec="http://schemas.microsoft.com/office/drawing/2017/decorative" val="0"/>
                </a:ext>
              </a:extLst>
            </p:cNvPr>
            <p:cNvSpPr txBox="1"/>
            <p:nvPr/>
          </p:nvSpPr>
          <p:spPr>
            <a:xfrm>
              <a:off x="9187818" y="5828386"/>
              <a:ext cx="1263747" cy="276999"/>
            </a:xfrm>
            <a:prstGeom prst="rect">
              <a:avLst/>
            </a:prstGeom>
          </p:spPr>
          <p:txBody>
            <a:bodyPr vert="horz" wrap="square" lIns="0" tIns="0" rIns="0" bIns="0" rtlCol="0">
              <a:spAutoFit/>
            </a:bodyPr>
            <a:lstStyle>
              <a:lvl1pPr marR="0" indent="0" defTabSz="914367" fontAlgn="auto">
                <a:lnSpc>
                  <a:spcPct val="90000"/>
                </a:lnSpc>
                <a:spcBef>
                  <a:spcPct val="20000"/>
                </a:spcBef>
                <a:spcAft>
                  <a:spcPts val="0"/>
                </a:spcAft>
                <a:buClrTx/>
                <a:buSzPct val="90000"/>
                <a:buFont typeface="Arial" pitchFamily="34" charset="0"/>
                <a:buNone/>
                <a:tabLst/>
                <a:defRPr lang="en-US" sz="2000" cap="all" spc="100" baseline="0" dirty="0" smtClean="0">
                  <a:solidFill>
                    <a:schemeClr val="tx2"/>
                  </a:solidFill>
                  <a:latin typeface="+mj-lt"/>
                </a:defRPr>
              </a:lvl1pPr>
              <a:lvl2pPr marL="0" marR="0" indent="0" defTabSz="914367" fontAlgn="auto">
                <a:lnSpc>
                  <a:spcPct val="90000"/>
                </a:lnSpc>
                <a:spcBef>
                  <a:spcPct val="20000"/>
                </a:spcBef>
                <a:spcAft>
                  <a:spcPts val="0"/>
                </a:spcAft>
                <a:buClrTx/>
                <a:buSzPct val="90000"/>
                <a:buFont typeface="Arial" pitchFamily="34" charset="0"/>
                <a:buNone/>
                <a:tabLst/>
                <a:defRPr spc="0" baseline="0"/>
              </a:lvl2pPr>
              <a:lvl3pPr marL="0" marR="0" indent="0" defTabSz="914367" fontAlgn="auto">
                <a:lnSpc>
                  <a:spcPct val="90000"/>
                </a:lnSpc>
                <a:spcBef>
                  <a:spcPct val="20000"/>
                </a:spcBef>
                <a:spcAft>
                  <a:spcPts val="0"/>
                </a:spcAft>
                <a:buClrTx/>
                <a:buSzPct val="90000"/>
                <a:buFont typeface="Arial" pitchFamily="34" charset="0"/>
                <a:buNone/>
                <a:tabLst/>
                <a:defRPr sz="1600" spc="0" baseline="0"/>
              </a:lvl3pPr>
              <a:lvl4pPr marL="0" marR="0" indent="0" defTabSz="914367" fontAlgn="auto">
                <a:lnSpc>
                  <a:spcPct val="90000"/>
                </a:lnSpc>
                <a:spcBef>
                  <a:spcPct val="20000"/>
                </a:spcBef>
                <a:spcAft>
                  <a:spcPts val="0"/>
                </a:spcAft>
                <a:buClrTx/>
                <a:buSzPct val="90000"/>
                <a:buFont typeface="Arial" pitchFamily="34" charset="0"/>
                <a:buNone/>
                <a:tabLst/>
                <a:defRPr sz="1400" spc="0" baseline="0"/>
              </a:lvl4pPr>
              <a:lvl5pPr marL="0" marR="0" indent="0" defTabSz="914367" fontAlgn="auto">
                <a:lnSpc>
                  <a:spcPct val="90000"/>
                </a:lnSpc>
                <a:spcBef>
                  <a:spcPct val="20000"/>
                </a:spcBef>
                <a:spcAft>
                  <a:spcPts val="0"/>
                </a:spcAft>
                <a:buClrTx/>
                <a:buSzPct val="90000"/>
                <a:buFont typeface="Arial" pitchFamily="34" charset="0"/>
                <a:buNone/>
                <a:tabLst/>
                <a:defRPr sz="1400"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algn="ctr">
                <a:lnSpc>
                  <a:spcPct val="100000"/>
                </a:lnSpc>
              </a:pPr>
              <a:r>
                <a:rPr lang="en-US" sz="1800" cap="none" spc="0" dirty="0">
                  <a:solidFill>
                    <a:schemeClr val="tx1"/>
                  </a:solidFill>
                </a:rPr>
                <a:t>Manager</a:t>
              </a:r>
            </a:p>
          </p:txBody>
        </p:sp>
      </p:grpSp>
    </p:spTree>
    <p:extLst>
      <p:ext uri="{BB962C8B-B14F-4D97-AF65-F5344CB8AC3E}">
        <p14:creationId xmlns:p14="http://schemas.microsoft.com/office/powerpoint/2010/main" val="1562927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2FE8-DB6F-48F6-A1A6-0D2B85B52676}"/>
              </a:ext>
            </a:extLst>
          </p:cNvPr>
          <p:cNvSpPr>
            <a:spLocks noGrp="1"/>
          </p:cNvSpPr>
          <p:nvPr>
            <p:ph type="title"/>
          </p:nvPr>
        </p:nvSpPr>
        <p:spPr/>
        <p:txBody>
          <a:bodyPr/>
          <a:lstStyle/>
          <a:p>
            <a:r>
              <a:rPr lang="en-US" dirty="0"/>
              <a:t>Dynamics 365 Customer Service</a:t>
            </a:r>
          </a:p>
        </p:txBody>
      </p:sp>
      <p:sp>
        <p:nvSpPr>
          <p:cNvPr id="108" name="Arc 107">
            <a:extLst>
              <a:ext uri="{FF2B5EF4-FFF2-40B4-BE49-F238E27FC236}">
                <a16:creationId xmlns:a16="http://schemas.microsoft.com/office/drawing/2014/main" id="{EB92F90C-DA1D-4972-A590-89610FDCA62E}"/>
              </a:ext>
              <a:ext uri="{C183D7F6-B498-43B3-948B-1728B52AA6E4}">
                <adec:decorative xmlns:adec="http://schemas.microsoft.com/office/drawing/2017/decorative" val="1"/>
              </a:ext>
            </a:extLst>
          </p:cNvPr>
          <p:cNvSpPr/>
          <p:nvPr/>
        </p:nvSpPr>
        <p:spPr>
          <a:xfrm>
            <a:off x="4321191" y="2425821"/>
            <a:ext cx="3625259" cy="3625260"/>
          </a:xfrm>
          <a:prstGeom prst="arc">
            <a:avLst>
              <a:gd name="adj1" fmla="val 8783999"/>
              <a:gd name="adj2" fmla="val 8597147"/>
            </a:avLst>
          </a:prstGeom>
          <a:ln w="1905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sp>
        <p:nvSpPr>
          <p:cNvPr id="10" name="TextBox 9">
            <a:extLst>
              <a:ext uri="{FF2B5EF4-FFF2-40B4-BE49-F238E27FC236}">
                <a16:creationId xmlns:a16="http://schemas.microsoft.com/office/drawing/2014/main" id="{81E8BE72-CEFC-456C-A379-0B4407487FC5}"/>
              </a:ext>
            </a:extLst>
          </p:cNvPr>
          <p:cNvSpPr txBox="1"/>
          <p:nvPr/>
        </p:nvSpPr>
        <p:spPr>
          <a:xfrm>
            <a:off x="4961611" y="1426044"/>
            <a:ext cx="2344418" cy="435549"/>
          </a:xfrm>
          <a:prstGeom prst="rect">
            <a:avLst/>
          </a:prstGeom>
          <a:noFill/>
        </p:spPr>
        <p:txBody>
          <a:bodyPr wrap="square" lIns="0" tIns="0" rIns="0" bIns="0" rtlCol="0">
            <a:spAutoFit/>
          </a:bodyPr>
          <a:lstStyle/>
          <a:p>
            <a:pPr algn="ctr" defTabSz="878297">
              <a:spcAft>
                <a:spcPts val="400"/>
              </a:spcAft>
              <a:defRPr/>
            </a:pPr>
            <a:r>
              <a:rPr lang="en-US" sz="1400" dirty="0"/>
              <a:t>Virtual Agents</a:t>
            </a:r>
          </a:p>
          <a:p>
            <a:pPr algn="ctr" defTabSz="878297">
              <a:spcAft>
                <a:spcPts val="400"/>
              </a:spcAft>
              <a:defRPr/>
            </a:pPr>
            <a:r>
              <a:rPr lang="en-US" sz="1400" dirty="0"/>
              <a:t>Service recommendation</a:t>
            </a:r>
          </a:p>
        </p:txBody>
      </p:sp>
      <p:pic>
        <p:nvPicPr>
          <p:cNvPr id="30" name="Picture 29" descr="Icon of laptop with a shopping cart on the screen">
            <a:extLst>
              <a:ext uri="{FF2B5EF4-FFF2-40B4-BE49-F238E27FC236}">
                <a16:creationId xmlns:a16="http://schemas.microsoft.com/office/drawing/2014/main" id="{ECDEBF93-86E0-4C84-B070-4D894FC2745F}"/>
              </a:ext>
            </a:extLst>
          </p:cNvPr>
          <p:cNvPicPr>
            <a:picLocks/>
          </p:cNvPicPr>
          <p:nvPr/>
        </p:nvPicPr>
        <p:blipFill>
          <a:blip r:embed="rId3"/>
          <a:stretch>
            <a:fillRect/>
          </a:stretch>
        </p:blipFill>
        <p:spPr>
          <a:xfrm>
            <a:off x="5748605" y="2041497"/>
            <a:ext cx="755747" cy="755746"/>
          </a:xfrm>
          <a:prstGeom prst="rect">
            <a:avLst/>
          </a:prstGeom>
        </p:spPr>
      </p:pic>
      <p:sp>
        <p:nvSpPr>
          <p:cNvPr id="74" name="TextBox 73">
            <a:extLst>
              <a:ext uri="{FF2B5EF4-FFF2-40B4-BE49-F238E27FC236}">
                <a16:creationId xmlns:a16="http://schemas.microsoft.com/office/drawing/2014/main" id="{4A628758-476C-4CFF-831A-8FB07B10388D}"/>
              </a:ext>
            </a:extLst>
          </p:cNvPr>
          <p:cNvSpPr txBox="1"/>
          <p:nvPr/>
        </p:nvSpPr>
        <p:spPr>
          <a:xfrm>
            <a:off x="704126" y="3308456"/>
            <a:ext cx="3074584" cy="766877"/>
          </a:xfrm>
          <a:prstGeom prst="rect">
            <a:avLst/>
          </a:prstGeom>
          <a:noFill/>
        </p:spPr>
        <p:txBody>
          <a:bodyPr wrap="square" lIns="0" tIns="0" rIns="0" bIns="0" rtlCol="0">
            <a:spAutoFit/>
          </a:bodyPr>
          <a:lstStyle/>
          <a:p>
            <a:pPr algn="r" defTabSz="878297">
              <a:spcAft>
                <a:spcPts val="300"/>
              </a:spcAft>
              <a:defRPr/>
            </a:pPr>
            <a:r>
              <a:rPr lang="en-US" sz="1600" dirty="0">
                <a:latin typeface="+mj-lt"/>
              </a:rPr>
              <a:t>Omnichannel engagement:</a:t>
            </a:r>
          </a:p>
          <a:p>
            <a:pPr algn="r" defTabSz="878297">
              <a:spcAft>
                <a:spcPts val="400"/>
              </a:spcAft>
              <a:defRPr/>
            </a:pPr>
            <a:r>
              <a:rPr lang="en-US" sz="1400" dirty="0"/>
              <a:t>Personalized service across channels</a:t>
            </a:r>
          </a:p>
          <a:p>
            <a:pPr algn="r" defTabSz="878297">
              <a:spcAft>
                <a:spcPts val="400"/>
              </a:spcAft>
              <a:defRPr/>
            </a:pPr>
            <a:r>
              <a:rPr lang="en-US" sz="1400" dirty="0"/>
              <a:t>Unified routing &amp; work distribution</a:t>
            </a:r>
          </a:p>
        </p:txBody>
      </p:sp>
      <p:pic>
        <p:nvPicPr>
          <p:cNvPr id="98" name="Picture 97" descr="Icon of a series of circles connected by lines">
            <a:extLst>
              <a:ext uri="{FF2B5EF4-FFF2-40B4-BE49-F238E27FC236}">
                <a16:creationId xmlns:a16="http://schemas.microsoft.com/office/drawing/2014/main" id="{7218615C-83E1-44CE-A2BF-E3ACA27AC56D}"/>
              </a:ext>
            </a:extLst>
          </p:cNvPr>
          <p:cNvPicPr>
            <a:picLocks/>
          </p:cNvPicPr>
          <p:nvPr/>
        </p:nvPicPr>
        <p:blipFill>
          <a:blip r:embed="rId4"/>
          <a:stretch>
            <a:fillRect/>
          </a:stretch>
        </p:blipFill>
        <p:spPr>
          <a:xfrm>
            <a:off x="4010430" y="3314021"/>
            <a:ext cx="755747" cy="755746"/>
          </a:xfrm>
          <a:prstGeom prst="rect">
            <a:avLst/>
          </a:prstGeom>
        </p:spPr>
      </p:pic>
      <p:sp>
        <p:nvSpPr>
          <p:cNvPr id="122" name="Oval 121">
            <a:extLst>
              <a:ext uri="{FF2B5EF4-FFF2-40B4-BE49-F238E27FC236}">
                <a16:creationId xmlns:a16="http://schemas.microsoft.com/office/drawing/2014/main" id="{6BF0645F-CCCA-44EC-9F31-CFC2DBA14CB7}"/>
              </a:ext>
              <a:ext uri="{C183D7F6-B498-43B3-948B-1728B52AA6E4}">
                <adec:decorative xmlns:adec="http://schemas.microsoft.com/office/drawing/2017/decorative" val="1"/>
              </a:ext>
            </a:extLst>
          </p:cNvPr>
          <p:cNvSpPr/>
          <p:nvPr/>
        </p:nvSpPr>
        <p:spPr bwMode="auto">
          <a:xfrm>
            <a:off x="4801870" y="2906502"/>
            <a:ext cx="2663899" cy="266389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2000" dirty="0">
              <a:solidFill>
                <a:schemeClr val="tx1"/>
              </a:solidFill>
              <a:latin typeface="+mj-lt"/>
              <a:ea typeface="Segoe UI" pitchFamily="34" charset="0"/>
              <a:cs typeface="Segoe UI" pitchFamily="34" charset="0"/>
            </a:endParaRPr>
          </a:p>
        </p:txBody>
      </p:sp>
      <p:pic>
        <p:nvPicPr>
          <p:cNvPr id="583" name="Picture 582" descr="A split image of a customer and employee">
            <a:extLst>
              <a:ext uri="{FF2B5EF4-FFF2-40B4-BE49-F238E27FC236}">
                <a16:creationId xmlns:a16="http://schemas.microsoft.com/office/drawing/2014/main" id="{923407DC-9B92-4ACF-A4FF-34FFCDBEEBFE}"/>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5022288" y="3094864"/>
            <a:ext cx="2223062" cy="2287174"/>
          </a:xfrm>
          <a:prstGeom prst="rect">
            <a:avLst/>
          </a:prstGeom>
        </p:spPr>
      </p:pic>
      <p:sp>
        <p:nvSpPr>
          <p:cNvPr id="592" name="Rectangle 591">
            <a:extLst>
              <a:ext uri="{FF2B5EF4-FFF2-40B4-BE49-F238E27FC236}">
                <a16:creationId xmlns:a16="http://schemas.microsoft.com/office/drawing/2014/main" id="{E695CD38-EBF0-40A5-9FD4-03D92B80109A}"/>
              </a:ext>
            </a:extLst>
          </p:cNvPr>
          <p:cNvSpPr/>
          <p:nvPr/>
        </p:nvSpPr>
        <p:spPr>
          <a:xfrm>
            <a:off x="5414622" y="4849522"/>
            <a:ext cx="734121" cy="152906"/>
          </a:xfrm>
          <a:prstGeom prst="rect">
            <a:avLst/>
          </a:prstGeom>
        </p:spPr>
        <p:txBody>
          <a:bodyPr wrap="none" lIns="0" tIns="0" rIns="0" bIns="0" anchor="ctr" anchorCtr="0">
            <a:spAutoFit/>
          </a:bodyPr>
          <a:lstStyle/>
          <a:p>
            <a:pPr marL="0" marR="0" lvl="0" indent="0" algn="ctr" defTabSz="914400" rtl="0" eaLnBrk="1" fontAlgn="auto" latinLnBrk="0" hangingPunct="1">
              <a:spcBef>
                <a:spcPts val="0"/>
              </a:spcBef>
              <a:spcAft>
                <a:spcPts val="100"/>
              </a:spcAft>
              <a:buClrTx/>
              <a:buSzTx/>
              <a:buFontTx/>
              <a:buNone/>
              <a:tabLst/>
              <a:defRPr/>
            </a:pPr>
            <a:r>
              <a:rPr kumimoji="0" lang="en-US" sz="1100" i="0" u="none" strike="noStrike" kern="0" cap="none" spc="50" normalizeH="0" baseline="0" noProof="0" dirty="0">
                <a:ln>
                  <a:noFill/>
                </a:ln>
                <a:solidFill>
                  <a:schemeClr val="bg1"/>
                </a:solidFill>
                <a:effectLst/>
                <a:uLnTx/>
                <a:uFillTx/>
                <a:latin typeface="+mj-lt"/>
                <a:ea typeface="+mn-ea"/>
                <a:cs typeface="+mn-cs"/>
              </a:rPr>
              <a:t>CUSTOMER</a:t>
            </a:r>
          </a:p>
        </p:txBody>
      </p:sp>
      <p:sp>
        <p:nvSpPr>
          <p:cNvPr id="601" name="Rectangle 600">
            <a:extLst>
              <a:ext uri="{FF2B5EF4-FFF2-40B4-BE49-F238E27FC236}">
                <a16:creationId xmlns:a16="http://schemas.microsoft.com/office/drawing/2014/main" id="{9802B48F-5118-4E96-9913-AF52EC0D822B}"/>
              </a:ext>
            </a:extLst>
          </p:cNvPr>
          <p:cNvSpPr/>
          <p:nvPr/>
        </p:nvSpPr>
        <p:spPr>
          <a:xfrm>
            <a:off x="6205662" y="4739603"/>
            <a:ext cx="689234" cy="152906"/>
          </a:xfrm>
          <a:prstGeom prst="rect">
            <a:avLst/>
          </a:prstGeom>
        </p:spPr>
        <p:txBody>
          <a:bodyPr wrap="none" lIns="0" tIns="0" rIns="0" bIns="0" anchor="ctr" anchorCtr="0">
            <a:spAutoFit/>
          </a:bodyPr>
          <a:lstStyle/>
          <a:p>
            <a:pPr marL="0" marR="0" lvl="0" indent="0" algn="ctr" defTabSz="914400" rtl="0" eaLnBrk="1" fontAlgn="auto" latinLnBrk="0" hangingPunct="1">
              <a:spcBef>
                <a:spcPts val="0"/>
              </a:spcBef>
              <a:spcAft>
                <a:spcPts val="100"/>
              </a:spcAft>
              <a:buClrTx/>
              <a:buSzTx/>
              <a:buFontTx/>
              <a:buNone/>
              <a:tabLst/>
              <a:defRPr/>
            </a:pPr>
            <a:r>
              <a:rPr kumimoji="0" lang="en-US" sz="1100" i="0" u="none" strike="noStrike" kern="0" cap="none" spc="50" normalizeH="0" baseline="0" noProof="0" dirty="0">
                <a:ln>
                  <a:noFill/>
                </a:ln>
                <a:solidFill>
                  <a:schemeClr val="bg1"/>
                </a:solidFill>
                <a:effectLst/>
                <a:uLnTx/>
                <a:uFillTx/>
                <a:latin typeface="+mj-lt"/>
                <a:ea typeface="+mn-ea"/>
                <a:cs typeface="+mn-cs"/>
              </a:rPr>
              <a:t>EMPLOYEE</a:t>
            </a:r>
          </a:p>
        </p:txBody>
      </p:sp>
      <p:pic>
        <p:nvPicPr>
          <p:cNvPr id="608" name="Picture 607" descr="Icon of three people with upward arrow">
            <a:extLst>
              <a:ext uri="{FF2B5EF4-FFF2-40B4-BE49-F238E27FC236}">
                <a16:creationId xmlns:a16="http://schemas.microsoft.com/office/drawing/2014/main" id="{033D9EE8-7132-4C3A-9522-2A79060BE1E0}"/>
              </a:ext>
            </a:extLst>
          </p:cNvPr>
          <p:cNvPicPr>
            <a:picLocks/>
          </p:cNvPicPr>
          <p:nvPr/>
        </p:nvPicPr>
        <p:blipFill>
          <a:blip r:embed="rId6"/>
          <a:stretch>
            <a:fillRect/>
          </a:stretch>
        </p:blipFill>
        <p:spPr>
          <a:xfrm>
            <a:off x="7499386" y="3314021"/>
            <a:ext cx="755747" cy="755746"/>
          </a:xfrm>
          <a:prstGeom prst="rect">
            <a:avLst/>
          </a:prstGeom>
        </p:spPr>
      </p:pic>
      <p:sp>
        <p:nvSpPr>
          <p:cNvPr id="614" name="TextBox 613">
            <a:extLst>
              <a:ext uri="{FF2B5EF4-FFF2-40B4-BE49-F238E27FC236}">
                <a16:creationId xmlns:a16="http://schemas.microsoft.com/office/drawing/2014/main" id="{09842760-E522-4524-8FF1-E99501BD3A4E}"/>
              </a:ext>
            </a:extLst>
          </p:cNvPr>
          <p:cNvSpPr txBox="1"/>
          <p:nvPr/>
        </p:nvSpPr>
        <p:spPr>
          <a:xfrm>
            <a:off x="8427129" y="3308456"/>
            <a:ext cx="2504770" cy="766877"/>
          </a:xfrm>
          <a:prstGeom prst="rect">
            <a:avLst/>
          </a:prstGeom>
          <a:noFill/>
        </p:spPr>
        <p:txBody>
          <a:bodyPr wrap="square" lIns="0" tIns="0" rIns="0" bIns="0" rtlCol="0" anchor="ctr">
            <a:spAutoFit/>
          </a:bodyPr>
          <a:lstStyle/>
          <a:p>
            <a:pPr defTabSz="878297">
              <a:spcAft>
                <a:spcPts val="300"/>
              </a:spcAft>
              <a:defRPr/>
            </a:pPr>
            <a:r>
              <a:rPr lang="en-US" sz="1600" dirty="0">
                <a:latin typeface="+mj-lt"/>
              </a:rPr>
              <a:t>Agent productivity:</a:t>
            </a:r>
          </a:p>
          <a:p>
            <a:pPr defTabSz="878297">
              <a:spcAft>
                <a:spcPts val="400"/>
              </a:spcAft>
              <a:defRPr/>
            </a:pPr>
            <a:r>
              <a:rPr lang="en-US" sz="1400" dirty="0"/>
              <a:t>Unified, contextual experience</a:t>
            </a:r>
          </a:p>
          <a:p>
            <a:pPr defTabSz="878297">
              <a:spcAft>
                <a:spcPts val="400"/>
              </a:spcAft>
              <a:defRPr/>
            </a:pPr>
            <a:r>
              <a:rPr lang="en-US" sz="1400" dirty="0"/>
              <a:t>Remote assist</a:t>
            </a:r>
          </a:p>
        </p:txBody>
      </p:sp>
      <p:sp>
        <p:nvSpPr>
          <p:cNvPr id="622" name="TextBox 621">
            <a:extLst>
              <a:ext uri="{FF2B5EF4-FFF2-40B4-BE49-F238E27FC236}">
                <a16:creationId xmlns:a16="http://schemas.microsoft.com/office/drawing/2014/main" id="{7A30148B-17B6-409D-9EF1-FD16D4E5A4EE}"/>
              </a:ext>
            </a:extLst>
          </p:cNvPr>
          <p:cNvSpPr txBox="1"/>
          <p:nvPr/>
        </p:nvSpPr>
        <p:spPr>
          <a:xfrm>
            <a:off x="1155700" y="5173540"/>
            <a:ext cx="3074584" cy="766877"/>
          </a:xfrm>
          <a:prstGeom prst="rect">
            <a:avLst/>
          </a:prstGeom>
          <a:noFill/>
        </p:spPr>
        <p:txBody>
          <a:bodyPr wrap="square" lIns="0" tIns="0" rIns="0" bIns="0" rtlCol="0">
            <a:spAutoFit/>
          </a:bodyPr>
          <a:lstStyle/>
          <a:p>
            <a:pPr algn="r" defTabSz="878297">
              <a:spcAft>
                <a:spcPts val="300"/>
              </a:spcAft>
              <a:defRPr/>
            </a:pPr>
            <a:r>
              <a:rPr lang="en-US" sz="1600" dirty="0">
                <a:latin typeface="+mj-lt"/>
              </a:rPr>
              <a:t>Proactive service:</a:t>
            </a:r>
          </a:p>
          <a:p>
            <a:pPr algn="r" defTabSz="878297">
              <a:spcAft>
                <a:spcPts val="400"/>
              </a:spcAft>
              <a:defRPr/>
            </a:pPr>
            <a:r>
              <a:rPr lang="en-US" sz="1400" dirty="0"/>
              <a:t>Remote device commanding</a:t>
            </a:r>
          </a:p>
          <a:p>
            <a:pPr algn="r" defTabSz="878297">
              <a:spcAft>
                <a:spcPts val="400"/>
              </a:spcAft>
              <a:defRPr/>
            </a:pPr>
            <a:r>
              <a:rPr lang="en-US" sz="1400" dirty="0"/>
              <a:t>Proactive insights</a:t>
            </a:r>
          </a:p>
        </p:txBody>
      </p:sp>
      <p:pic>
        <p:nvPicPr>
          <p:cNvPr id="625" name="Picture 624" descr="Icon of bulb with cloud behind">
            <a:extLst>
              <a:ext uri="{FF2B5EF4-FFF2-40B4-BE49-F238E27FC236}">
                <a16:creationId xmlns:a16="http://schemas.microsoft.com/office/drawing/2014/main" id="{EDF5EDFC-E8A8-46AA-9072-B7485A7D741A}"/>
              </a:ext>
            </a:extLst>
          </p:cNvPr>
          <p:cNvPicPr>
            <a:picLocks/>
          </p:cNvPicPr>
          <p:nvPr/>
        </p:nvPicPr>
        <p:blipFill>
          <a:blip r:embed="rId7"/>
          <a:stretch>
            <a:fillRect/>
          </a:stretch>
        </p:blipFill>
        <p:spPr>
          <a:xfrm>
            <a:off x="4457021" y="5179105"/>
            <a:ext cx="755747" cy="755746"/>
          </a:xfrm>
          <a:prstGeom prst="rect">
            <a:avLst/>
          </a:prstGeom>
        </p:spPr>
      </p:pic>
      <p:pic>
        <p:nvPicPr>
          <p:cNvPr id="627" name="Picture 626" descr="Icon of five circles that are inter-connected to each circle with a line">
            <a:extLst>
              <a:ext uri="{FF2B5EF4-FFF2-40B4-BE49-F238E27FC236}">
                <a16:creationId xmlns:a16="http://schemas.microsoft.com/office/drawing/2014/main" id="{B031E6BF-7470-4EB5-8B0C-F2D193106BD5}"/>
              </a:ext>
            </a:extLst>
          </p:cNvPr>
          <p:cNvPicPr>
            <a:picLocks/>
          </p:cNvPicPr>
          <p:nvPr/>
        </p:nvPicPr>
        <p:blipFill>
          <a:blip r:embed="rId8"/>
          <a:stretch>
            <a:fillRect/>
          </a:stretch>
        </p:blipFill>
        <p:spPr>
          <a:xfrm>
            <a:off x="7032746" y="5179105"/>
            <a:ext cx="755747" cy="755746"/>
          </a:xfrm>
          <a:prstGeom prst="rect">
            <a:avLst/>
          </a:prstGeom>
        </p:spPr>
      </p:pic>
      <p:sp>
        <p:nvSpPr>
          <p:cNvPr id="629" name="TextBox 628">
            <a:extLst>
              <a:ext uri="{FF2B5EF4-FFF2-40B4-BE49-F238E27FC236}">
                <a16:creationId xmlns:a16="http://schemas.microsoft.com/office/drawing/2014/main" id="{8AC8512B-10B8-43C0-B606-6D242326A02C}"/>
              </a:ext>
            </a:extLst>
          </p:cNvPr>
          <p:cNvSpPr txBox="1"/>
          <p:nvPr/>
        </p:nvSpPr>
        <p:spPr>
          <a:xfrm>
            <a:off x="8028793" y="5173540"/>
            <a:ext cx="3971120" cy="766877"/>
          </a:xfrm>
          <a:prstGeom prst="rect">
            <a:avLst/>
          </a:prstGeom>
          <a:noFill/>
        </p:spPr>
        <p:txBody>
          <a:bodyPr wrap="square" lIns="0" tIns="0" rIns="0" bIns="0" rtlCol="0">
            <a:spAutoFit/>
          </a:bodyPr>
          <a:lstStyle/>
          <a:p>
            <a:pPr defTabSz="878297">
              <a:spcAft>
                <a:spcPts val="300"/>
              </a:spcAft>
              <a:defRPr/>
            </a:pPr>
            <a:r>
              <a:rPr lang="en-US" sz="1600" dirty="0">
                <a:latin typeface="+mj-lt"/>
              </a:rPr>
              <a:t>Insights &amp; AI:</a:t>
            </a:r>
          </a:p>
          <a:p>
            <a:pPr defTabSz="878297">
              <a:spcAft>
                <a:spcPts val="400"/>
              </a:spcAft>
              <a:defRPr/>
            </a:pPr>
            <a:r>
              <a:rPr lang="en-US" sz="1400" dirty="0"/>
              <a:t>Performance &amp; trends across channels</a:t>
            </a:r>
          </a:p>
          <a:p>
            <a:pPr defTabSz="878297">
              <a:spcAft>
                <a:spcPts val="400"/>
              </a:spcAft>
              <a:defRPr/>
            </a:pPr>
            <a:r>
              <a:rPr lang="en-US" sz="1400" dirty="0"/>
              <a:t>Agent performance &amp; utilization</a:t>
            </a:r>
          </a:p>
        </p:txBody>
      </p:sp>
    </p:spTree>
    <p:extLst>
      <p:ext uri="{BB962C8B-B14F-4D97-AF65-F5344CB8AC3E}">
        <p14:creationId xmlns:p14="http://schemas.microsoft.com/office/powerpoint/2010/main" val="9016358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M FY16_ADFINAL" val="vnXjaczs"/>
  <p:tag name="ARTICULATE_DESIGN_ID_1-30034 MICROSOFT IT ACCESS STRATEGY 16X9 INTERNAL" val="ZkYYwbHe"/>
  <p:tag name="ARTICULATE_PROJECT_OPEN" val="0"/>
  <p:tag name="ARTICULATE_SLIDE_COUNT" val="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M FY16_ADFINAL">
  <a:themeElements>
    <a:clrScheme name="M@M_AD2">
      <a:dk1>
        <a:srgbClr val="000000"/>
      </a:dk1>
      <a:lt1>
        <a:srgbClr val="FFFFFF"/>
      </a:lt1>
      <a:dk2>
        <a:srgbClr val="323232"/>
      </a:dk2>
      <a:lt2>
        <a:srgbClr val="008272"/>
      </a:lt2>
      <a:accent1>
        <a:srgbClr val="0078D7"/>
      </a:accent1>
      <a:accent2>
        <a:srgbClr val="5C2D91"/>
      </a:accent2>
      <a:accent3>
        <a:srgbClr val="32145A"/>
      </a:accent3>
      <a:accent4>
        <a:srgbClr val="002050"/>
      </a:accent4>
      <a:accent5>
        <a:srgbClr val="004B50"/>
      </a:accent5>
      <a:accent6>
        <a:srgbClr val="737373"/>
      </a:accent6>
      <a:hlink>
        <a:srgbClr val="646464"/>
      </a:hlink>
      <a:folHlink>
        <a:srgbClr val="323232"/>
      </a:folHlink>
    </a:clrScheme>
    <a:fontScheme name="M@M_AD">
      <a:majorFont>
        <a:latin typeface="Segoe UI 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 FY16_ADFINAL" id="{043B38D9-BA18-4C77-84ED-58FBC8A89FC9}" vid="{EA2381A1-52F5-4867-A296-78DADBD13036}"/>
    </a:ext>
  </a:extLst>
</a:theme>
</file>

<file path=ppt/theme/theme2.xml><?xml version="1.0" encoding="utf-8"?>
<a:theme xmlns:a="http://schemas.openxmlformats.org/drawingml/2006/main" name="FY13_EPG_External_Light">
  <a:themeElements>
    <a:clrScheme name="Boot Camp Theme Colors">
      <a:dk1>
        <a:srgbClr val="002050"/>
      </a:dk1>
      <a:lt1>
        <a:srgbClr val="FFFFFF"/>
      </a:lt1>
      <a:dk2>
        <a:srgbClr val="002050"/>
      </a:dk2>
      <a:lt2>
        <a:srgbClr val="00BCF2"/>
      </a:lt2>
      <a:accent1>
        <a:srgbClr val="0078D7"/>
      </a:accent1>
      <a:accent2>
        <a:srgbClr val="00188F"/>
      </a:accent2>
      <a:accent3>
        <a:srgbClr val="BAD80A"/>
      </a:accent3>
      <a:accent4>
        <a:srgbClr val="107C10"/>
      </a:accent4>
      <a:accent5>
        <a:srgbClr val="004B1C"/>
      </a:accent5>
      <a:accent6>
        <a:srgbClr val="5C2D91"/>
      </a:accent6>
      <a:hlink>
        <a:srgbClr val="277DFF"/>
      </a:hlink>
      <a:folHlink>
        <a:srgbClr val="00203E"/>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91440" rIns="91440" bIns="91440" rtlCol="0" anchor="t">
        <a:spAutoFit/>
      </a:bodyPr>
      <a:lstStyle>
        <a:defPP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211BE8F5422F4481D8E9A9285A84B7" ma:contentTypeVersion="7" ma:contentTypeDescription="Create a new document." ma:contentTypeScope="" ma:versionID="c2d38666df5476ec615c26c20061f7b9">
  <xsd:schema xmlns:xsd="http://www.w3.org/2001/XMLSchema" xmlns:xs="http://www.w3.org/2001/XMLSchema" xmlns:p="http://schemas.microsoft.com/office/2006/metadata/properties" xmlns:ns2="9d60bad5-1037-41ef-8d09-b9021dc115c3" xmlns:ns3="a1cedfd1-c1a3-49e4-87e6-818d5b32af67" targetNamespace="http://schemas.microsoft.com/office/2006/metadata/properties" ma:root="true" ma:fieldsID="b50fcf5bd957270c6ea240846176530a" ns2:_="" ns3:_="">
    <xsd:import namespace="9d60bad5-1037-41ef-8d09-b9021dc115c3"/>
    <xsd:import namespace="a1cedfd1-c1a3-49e4-87e6-818d5b32af6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0bad5-1037-41ef-8d09-b9021dc115c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1cedfd1-c1a3-49e4-87e6-818d5b32af6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4FAF6D-108B-4739-B6BD-AA6C354431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C1A662-8084-4754-8A17-01394BAD5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60bad5-1037-41ef-8d09-b9021dc115c3"/>
    <ds:schemaRef ds:uri="a1cedfd1-c1a3-49e4-87e6-818d5b32a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04D320-819E-42F2-8811-7C4F264B48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517</TotalTime>
  <Words>857</Words>
  <Application>Microsoft Office PowerPoint</Application>
  <PresentationFormat>Widescreen</PresentationFormat>
  <Paragraphs>123</Paragraphs>
  <Slides>19</Slides>
  <Notes>13</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Calibri</vt:lpstr>
      <vt:lpstr>Calibri Light</vt:lpstr>
      <vt:lpstr>Consolas</vt:lpstr>
      <vt:lpstr>Courier New</vt:lpstr>
      <vt:lpstr>Lucida Grande</vt:lpstr>
      <vt:lpstr>Segoe UI</vt:lpstr>
      <vt:lpstr>Segoe UI Light</vt:lpstr>
      <vt:lpstr>Segoe UI Semibold</vt:lpstr>
      <vt:lpstr>Segoe UI Semilight</vt:lpstr>
      <vt:lpstr>Wingdings</vt:lpstr>
      <vt:lpstr>M@M FY16_ADFINAL</vt:lpstr>
      <vt:lpstr>FY13_EPG_External_Light</vt:lpstr>
      <vt:lpstr>WHITE TEMPLATE</vt:lpstr>
      <vt:lpstr>Business Applications</vt:lpstr>
      <vt:lpstr>Agenda</vt:lpstr>
      <vt:lpstr>PowerPoint Presentation</vt:lpstr>
      <vt:lpstr>Dynamics Apps</vt:lpstr>
      <vt:lpstr>Overview of Dynamics 365 Business Applications</vt:lpstr>
      <vt:lpstr>Why Microsoft Business Applications?</vt:lpstr>
      <vt:lpstr>Customer Engagement apps</vt:lpstr>
      <vt:lpstr>Dynamics 365 Sales </vt:lpstr>
      <vt:lpstr>Dynamics 365 Customer Service</vt:lpstr>
      <vt:lpstr>Dynamics 365 Marketing</vt:lpstr>
      <vt:lpstr>Platform components</vt:lpstr>
      <vt:lpstr>Demo</vt:lpstr>
      <vt:lpstr>Discussion Point</vt:lpstr>
      <vt:lpstr>Whiteboard Design Session</vt:lpstr>
      <vt:lpstr>PowerPoint Presentation</vt:lpstr>
      <vt:lpstr>Team Challenge</vt:lpstr>
      <vt:lpstr>Office Hours</vt:lpstr>
      <vt:lpstr>PowerPoint Presentation</vt:lpstr>
      <vt:lpstr>Whiteboard Design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Platform as a Service (PaaS)</dc:title>
  <dc:creator>Dan Patrick</dc:creator>
  <cp:lastModifiedBy>Tiffany Cornwell</cp:lastModifiedBy>
  <cp:revision>4</cp:revision>
  <dcterms:created xsi:type="dcterms:W3CDTF">2020-10-14T20:15:32Z</dcterms:created>
  <dcterms:modified xsi:type="dcterms:W3CDTF">2020-10-17T02:21:58Z</dcterms:modified>
</cp:coreProperties>
</file>