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231"/>
  </p:normalViewPr>
  <p:slideViewPr>
    <p:cSldViewPr snapToGrid="0" snapToObjects="1">
      <p:cViewPr varScale="1">
        <p:scale>
          <a:sx n="45" d="100"/>
          <a:sy n="4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774BA-DB71-FC46-A7BE-3D762B4617D0}" type="doc">
      <dgm:prSet loTypeId="urn:microsoft.com/office/officeart/2005/8/layout/orgChart1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36D8EA-9AE2-1E43-8E62-E091628CF2A3}">
      <dgm:prSet phldrT="[Text]"/>
      <dgm:spPr/>
      <dgm:t>
        <a:bodyPr/>
        <a:lstStyle/>
        <a:p>
          <a:r>
            <a:rPr lang="en-US" dirty="0"/>
            <a:t>Character</a:t>
          </a:r>
        </a:p>
      </dgm:t>
    </dgm:pt>
    <dgm:pt modelId="{1B0CB32E-EB98-3341-BB45-18915FB1BF79}" type="parTrans" cxnId="{A54FB6A7-EA34-3C4E-9644-62640E5F40DA}">
      <dgm:prSet/>
      <dgm:spPr/>
      <dgm:t>
        <a:bodyPr/>
        <a:lstStyle/>
        <a:p>
          <a:endParaRPr lang="en-US"/>
        </a:p>
      </dgm:t>
    </dgm:pt>
    <dgm:pt modelId="{F22D3017-CAED-E84B-B2A0-CEBF396EC542}" type="sibTrans" cxnId="{A54FB6A7-EA34-3C4E-9644-62640E5F40DA}">
      <dgm:prSet/>
      <dgm:spPr/>
      <dgm:t>
        <a:bodyPr/>
        <a:lstStyle/>
        <a:p>
          <a:endParaRPr lang="en-US"/>
        </a:p>
      </dgm:t>
    </dgm:pt>
    <dgm:pt modelId="{C23A9448-AA60-5B49-A12A-E231561E96DC}">
      <dgm:prSet phldrT="[Text]"/>
      <dgm:spPr/>
      <dgm:t>
        <a:bodyPr/>
        <a:lstStyle/>
        <a:p>
          <a:r>
            <a:rPr lang="en-US" dirty="0"/>
            <a:t>Vampire</a:t>
          </a:r>
        </a:p>
      </dgm:t>
    </dgm:pt>
    <dgm:pt modelId="{5AE6F546-4DD1-5147-8903-D1B59D9F9E1E}" type="parTrans" cxnId="{77B6B5DB-864C-9443-B41C-544614A38056}">
      <dgm:prSet/>
      <dgm:spPr/>
      <dgm:t>
        <a:bodyPr/>
        <a:lstStyle/>
        <a:p>
          <a:endParaRPr lang="en-US"/>
        </a:p>
      </dgm:t>
    </dgm:pt>
    <dgm:pt modelId="{D49DCEB6-5534-4F45-93D2-AF72EA98E1EA}" type="sibTrans" cxnId="{77B6B5DB-864C-9443-B41C-544614A38056}">
      <dgm:prSet/>
      <dgm:spPr/>
      <dgm:t>
        <a:bodyPr/>
        <a:lstStyle/>
        <a:p>
          <a:endParaRPr lang="en-US"/>
        </a:p>
      </dgm:t>
    </dgm:pt>
    <dgm:pt modelId="{383A7B71-0E2D-CF42-A151-1BFA13F94797}">
      <dgm:prSet phldrT="[Text]"/>
      <dgm:spPr/>
      <dgm:t>
        <a:bodyPr/>
        <a:lstStyle/>
        <a:p>
          <a:r>
            <a:rPr lang="en-US" dirty="0"/>
            <a:t>Blue Men</a:t>
          </a:r>
        </a:p>
      </dgm:t>
    </dgm:pt>
    <dgm:pt modelId="{CD2F8216-37B8-A948-85C2-517D9AF7774A}" type="parTrans" cxnId="{9CB145DC-E739-954E-A665-CE568C11260D}">
      <dgm:prSet/>
      <dgm:spPr/>
      <dgm:t>
        <a:bodyPr/>
        <a:lstStyle/>
        <a:p>
          <a:endParaRPr lang="en-US"/>
        </a:p>
      </dgm:t>
    </dgm:pt>
    <dgm:pt modelId="{2FBF0AA3-C4E5-2841-8F97-156D229D946B}" type="sibTrans" cxnId="{9CB145DC-E739-954E-A665-CE568C11260D}">
      <dgm:prSet/>
      <dgm:spPr/>
      <dgm:t>
        <a:bodyPr/>
        <a:lstStyle/>
        <a:p>
          <a:endParaRPr lang="en-US"/>
        </a:p>
      </dgm:t>
    </dgm:pt>
    <dgm:pt modelId="{30446A96-ED67-3845-92D3-8FECE0CD4E32}">
      <dgm:prSet phldrT="[Text]"/>
      <dgm:spPr/>
      <dgm:t>
        <a:bodyPr/>
        <a:lstStyle/>
        <a:p>
          <a:r>
            <a:rPr lang="en-US" dirty="0"/>
            <a:t>Medusa</a:t>
          </a:r>
        </a:p>
      </dgm:t>
    </dgm:pt>
    <dgm:pt modelId="{FC5C4258-5865-5842-8FE1-1DABB3845051}" type="parTrans" cxnId="{5D28C3D3-25B8-524C-A95B-62E0A0DD0944}">
      <dgm:prSet/>
      <dgm:spPr/>
      <dgm:t>
        <a:bodyPr/>
        <a:lstStyle/>
        <a:p>
          <a:endParaRPr lang="en-US"/>
        </a:p>
      </dgm:t>
    </dgm:pt>
    <dgm:pt modelId="{1BFA3379-83E6-604F-BB75-F19F523C8280}" type="sibTrans" cxnId="{5D28C3D3-25B8-524C-A95B-62E0A0DD0944}">
      <dgm:prSet/>
      <dgm:spPr/>
      <dgm:t>
        <a:bodyPr/>
        <a:lstStyle/>
        <a:p>
          <a:endParaRPr lang="en-US"/>
        </a:p>
      </dgm:t>
    </dgm:pt>
    <dgm:pt modelId="{DAC5A8C0-90E9-8D45-A3D0-05F7A9A8D95D}">
      <dgm:prSet phldrT="[Text]"/>
      <dgm:spPr/>
      <dgm:t>
        <a:bodyPr/>
        <a:lstStyle/>
        <a:p>
          <a:r>
            <a:rPr lang="en-US" dirty="0"/>
            <a:t>Harry Potter</a:t>
          </a:r>
        </a:p>
      </dgm:t>
    </dgm:pt>
    <dgm:pt modelId="{203939DF-FE9D-9144-B633-678EEC5397C9}" type="parTrans" cxnId="{D832DBA3-A9AA-A44B-BD70-FDB43D3ADB4D}">
      <dgm:prSet/>
      <dgm:spPr/>
      <dgm:t>
        <a:bodyPr/>
        <a:lstStyle/>
        <a:p>
          <a:endParaRPr lang="en-US"/>
        </a:p>
      </dgm:t>
    </dgm:pt>
    <dgm:pt modelId="{F15BDD60-9850-DE4C-A1A7-741A34CB44C5}" type="sibTrans" cxnId="{D832DBA3-A9AA-A44B-BD70-FDB43D3ADB4D}">
      <dgm:prSet/>
      <dgm:spPr/>
      <dgm:t>
        <a:bodyPr/>
        <a:lstStyle/>
        <a:p>
          <a:endParaRPr lang="en-US"/>
        </a:p>
      </dgm:t>
    </dgm:pt>
    <dgm:pt modelId="{A18E48FD-C014-4F47-BCF1-D6BEB317A64D}">
      <dgm:prSet/>
      <dgm:spPr/>
      <dgm:t>
        <a:bodyPr/>
        <a:lstStyle/>
        <a:p>
          <a:r>
            <a:rPr lang="en-US" dirty="0"/>
            <a:t>Barbarian</a:t>
          </a:r>
        </a:p>
      </dgm:t>
    </dgm:pt>
    <dgm:pt modelId="{42BDE801-238B-BF44-84F5-7C7B627D8B56}" type="parTrans" cxnId="{22FEBF25-C185-9744-B719-8CB49C8A41AF}">
      <dgm:prSet/>
      <dgm:spPr/>
      <dgm:t>
        <a:bodyPr/>
        <a:lstStyle/>
        <a:p>
          <a:endParaRPr lang="en-US"/>
        </a:p>
      </dgm:t>
    </dgm:pt>
    <dgm:pt modelId="{FB8B08EE-935B-0D42-ACCB-047E142284EF}" type="sibTrans" cxnId="{22FEBF25-C185-9744-B719-8CB49C8A41AF}">
      <dgm:prSet/>
      <dgm:spPr/>
      <dgm:t>
        <a:bodyPr/>
        <a:lstStyle/>
        <a:p>
          <a:endParaRPr lang="en-US"/>
        </a:p>
      </dgm:t>
    </dgm:pt>
    <dgm:pt modelId="{BFC483D2-054C-D141-8FB7-1423431DDB68}" type="pres">
      <dgm:prSet presAssocID="{501774BA-DB71-FC46-A7BE-3D762B4617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B6EA76-93CE-CE40-97AC-794C7F1A5403}" type="pres">
      <dgm:prSet presAssocID="{A936D8EA-9AE2-1E43-8E62-E091628CF2A3}" presName="hierRoot1" presStyleCnt="0">
        <dgm:presLayoutVars>
          <dgm:hierBranch val="init"/>
        </dgm:presLayoutVars>
      </dgm:prSet>
      <dgm:spPr/>
    </dgm:pt>
    <dgm:pt modelId="{340CC42E-98C8-B445-BC65-8A1EB8BB750E}" type="pres">
      <dgm:prSet presAssocID="{A936D8EA-9AE2-1E43-8E62-E091628CF2A3}" presName="rootComposite1" presStyleCnt="0"/>
      <dgm:spPr/>
    </dgm:pt>
    <dgm:pt modelId="{80E37ADA-F702-5843-8DCE-29F128096ACE}" type="pres">
      <dgm:prSet presAssocID="{A936D8EA-9AE2-1E43-8E62-E091628CF2A3}" presName="rootText1" presStyleLbl="node0" presStyleIdx="0" presStyleCnt="1">
        <dgm:presLayoutVars>
          <dgm:chPref val="3"/>
        </dgm:presLayoutVars>
      </dgm:prSet>
      <dgm:spPr/>
    </dgm:pt>
    <dgm:pt modelId="{17E60C00-B518-3F48-9C83-14FDC78B5B60}" type="pres">
      <dgm:prSet presAssocID="{A936D8EA-9AE2-1E43-8E62-E091628CF2A3}" presName="rootConnector1" presStyleLbl="node1" presStyleIdx="0" presStyleCnt="0"/>
      <dgm:spPr/>
    </dgm:pt>
    <dgm:pt modelId="{7BB203C1-7B1C-A944-ACC1-516929D7B746}" type="pres">
      <dgm:prSet presAssocID="{A936D8EA-9AE2-1E43-8E62-E091628CF2A3}" presName="hierChild2" presStyleCnt="0"/>
      <dgm:spPr/>
    </dgm:pt>
    <dgm:pt modelId="{3262D0D5-5842-CA47-A089-C9C475A4BF2A}" type="pres">
      <dgm:prSet presAssocID="{42BDE801-238B-BF44-84F5-7C7B627D8B56}" presName="Name37" presStyleLbl="parChTrans1D2" presStyleIdx="0" presStyleCnt="5"/>
      <dgm:spPr/>
    </dgm:pt>
    <dgm:pt modelId="{2804E584-1EE9-A144-86F3-49EC812E3145}" type="pres">
      <dgm:prSet presAssocID="{A18E48FD-C014-4F47-BCF1-D6BEB317A64D}" presName="hierRoot2" presStyleCnt="0">
        <dgm:presLayoutVars>
          <dgm:hierBranch val="init"/>
        </dgm:presLayoutVars>
      </dgm:prSet>
      <dgm:spPr/>
    </dgm:pt>
    <dgm:pt modelId="{FF96DE1D-5133-5546-BCB4-C5231200B7A8}" type="pres">
      <dgm:prSet presAssocID="{A18E48FD-C014-4F47-BCF1-D6BEB317A64D}" presName="rootComposite" presStyleCnt="0"/>
      <dgm:spPr/>
    </dgm:pt>
    <dgm:pt modelId="{F2B57747-5FC6-454C-9187-B0A999C9D97D}" type="pres">
      <dgm:prSet presAssocID="{A18E48FD-C014-4F47-BCF1-D6BEB317A64D}" presName="rootText" presStyleLbl="node2" presStyleIdx="0" presStyleCnt="5">
        <dgm:presLayoutVars>
          <dgm:chPref val="3"/>
        </dgm:presLayoutVars>
      </dgm:prSet>
      <dgm:spPr/>
    </dgm:pt>
    <dgm:pt modelId="{D4351A74-863F-0E45-8150-19B916AAFD35}" type="pres">
      <dgm:prSet presAssocID="{A18E48FD-C014-4F47-BCF1-D6BEB317A64D}" presName="rootConnector" presStyleLbl="node2" presStyleIdx="0" presStyleCnt="5"/>
      <dgm:spPr/>
    </dgm:pt>
    <dgm:pt modelId="{E334C09A-48A9-3948-AA77-0D29BD904B71}" type="pres">
      <dgm:prSet presAssocID="{A18E48FD-C014-4F47-BCF1-D6BEB317A64D}" presName="hierChild4" presStyleCnt="0"/>
      <dgm:spPr/>
    </dgm:pt>
    <dgm:pt modelId="{73D044B1-8A34-6749-9D62-F759BBB519A2}" type="pres">
      <dgm:prSet presAssocID="{A18E48FD-C014-4F47-BCF1-D6BEB317A64D}" presName="hierChild5" presStyleCnt="0"/>
      <dgm:spPr/>
    </dgm:pt>
    <dgm:pt modelId="{FCF03288-65A1-6842-8F51-0CB016C1CFDB}" type="pres">
      <dgm:prSet presAssocID="{5AE6F546-4DD1-5147-8903-D1B59D9F9E1E}" presName="Name37" presStyleLbl="parChTrans1D2" presStyleIdx="1" presStyleCnt="5"/>
      <dgm:spPr/>
    </dgm:pt>
    <dgm:pt modelId="{5776D714-5C65-714D-8DBC-9B0218C5E5E7}" type="pres">
      <dgm:prSet presAssocID="{C23A9448-AA60-5B49-A12A-E231561E96DC}" presName="hierRoot2" presStyleCnt="0">
        <dgm:presLayoutVars>
          <dgm:hierBranch val="init"/>
        </dgm:presLayoutVars>
      </dgm:prSet>
      <dgm:spPr/>
    </dgm:pt>
    <dgm:pt modelId="{7F03CC68-363D-2C43-B431-47A519AECADC}" type="pres">
      <dgm:prSet presAssocID="{C23A9448-AA60-5B49-A12A-E231561E96DC}" presName="rootComposite" presStyleCnt="0"/>
      <dgm:spPr/>
    </dgm:pt>
    <dgm:pt modelId="{B5B78879-1167-6F49-BFC8-9FF98CEB235D}" type="pres">
      <dgm:prSet presAssocID="{C23A9448-AA60-5B49-A12A-E231561E96DC}" presName="rootText" presStyleLbl="node2" presStyleIdx="1" presStyleCnt="5">
        <dgm:presLayoutVars>
          <dgm:chPref val="3"/>
        </dgm:presLayoutVars>
      </dgm:prSet>
      <dgm:spPr/>
    </dgm:pt>
    <dgm:pt modelId="{6095ECC6-9F27-DB43-BD27-45BC9F51354D}" type="pres">
      <dgm:prSet presAssocID="{C23A9448-AA60-5B49-A12A-E231561E96DC}" presName="rootConnector" presStyleLbl="node2" presStyleIdx="1" presStyleCnt="5"/>
      <dgm:spPr/>
    </dgm:pt>
    <dgm:pt modelId="{4367CEE5-A26B-3E47-A809-3D5D0697CCF9}" type="pres">
      <dgm:prSet presAssocID="{C23A9448-AA60-5B49-A12A-E231561E96DC}" presName="hierChild4" presStyleCnt="0"/>
      <dgm:spPr/>
    </dgm:pt>
    <dgm:pt modelId="{504FD0CB-59CB-F14B-AF5C-216BAC67B317}" type="pres">
      <dgm:prSet presAssocID="{C23A9448-AA60-5B49-A12A-E231561E96DC}" presName="hierChild5" presStyleCnt="0"/>
      <dgm:spPr/>
    </dgm:pt>
    <dgm:pt modelId="{1A617D1E-FFB5-5147-9FC6-F63EE4E740A2}" type="pres">
      <dgm:prSet presAssocID="{CD2F8216-37B8-A948-85C2-517D9AF7774A}" presName="Name37" presStyleLbl="parChTrans1D2" presStyleIdx="2" presStyleCnt="5"/>
      <dgm:spPr/>
    </dgm:pt>
    <dgm:pt modelId="{D721F0CE-4D81-A143-9408-A7A856E332C6}" type="pres">
      <dgm:prSet presAssocID="{383A7B71-0E2D-CF42-A151-1BFA13F94797}" presName="hierRoot2" presStyleCnt="0">
        <dgm:presLayoutVars>
          <dgm:hierBranch val="init"/>
        </dgm:presLayoutVars>
      </dgm:prSet>
      <dgm:spPr/>
    </dgm:pt>
    <dgm:pt modelId="{02FEADB0-52DF-9F48-A7D3-CC9130946086}" type="pres">
      <dgm:prSet presAssocID="{383A7B71-0E2D-CF42-A151-1BFA13F94797}" presName="rootComposite" presStyleCnt="0"/>
      <dgm:spPr/>
    </dgm:pt>
    <dgm:pt modelId="{F23FD954-7640-3E42-8995-44712EDF6745}" type="pres">
      <dgm:prSet presAssocID="{383A7B71-0E2D-CF42-A151-1BFA13F94797}" presName="rootText" presStyleLbl="node2" presStyleIdx="2" presStyleCnt="5">
        <dgm:presLayoutVars>
          <dgm:chPref val="3"/>
        </dgm:presLayoutVars>
      </dgm:prSet>
      <dgm:spPr/>
    </dgm:pt>
    <dgm:pt modelId="{0C1D1058-A996-224C-A3D2-D543A13CC82C}" type="pres">
      <dgm:prSet presAssocID="{383A7B71-0E2D-CF42-A151-1BFA13F94797}" presName="rootConnector" presStyleLbl="node2" presStyleIdx="2" presStyleCnt="5"/>
      <dgm:spPr/>
    </dgm:pt>
    <dgm:pt modelId="{F5EFA872-6597-3747-948B-B3298CD3C5FB}" type="pres">
      <dgm:prSet presAssocID="{383A7B71-0E2D-CF42-A151-1BFA13F94797}" presName="hierChild4" presStyleCnt="0"/>
      <dgm:spPr/>
    </dgm:pt>
    <dgm:pt modelId="{E82EC6A7-14A6-7A45-A439-FDC240001E8A}" type="pres">
      <dgm:prSet presAssocID="{383A7B71-0E2D-CF42-A151-1BFA13F94797}" presName="hierChild5" presStyleCnt="0"/>
      <dgm:spPr/>
    </dgm:pt>
    <dgm:pt modelId="{326670D7-9698-CB49-829D-60388927951E}" type="pres">
      <dgm:prSet presAssocID="{FC5C4258-5865-5842-8FE1-1DABB3845051}" presName="Name37" presStyleLbl="parChTrans1D2" presStyleIdx="3" presStyleCnt="5"/>
      <dgm:spPr/>
    </dgm:pt>
    <dgm:pt modelId="{D587F958-67B1-D642-83B0-DF30DFD5F5AC}" type="pres">
      <dgm:prSet presAssocID="{30446A96-ED67-3845-92D3-8FECE0CD4E32}" presName="hierRoot2" presStyleCnt="0">
        <dgm:presLayoutVars>
          <dgm:hierBranch val="init"/>
        </dgm:presLayoutVars>
      </dgm:prSet>
      <dgm:spPr/>
    </dgm:pt>
    <dgm:pt modelId="{C1E05BD5-8900-1F42-8322-31ACF81D9EFA}" type="pres">
      <dgm:prSet presAssocID="{30446A96-ED67-3845-92D3-8FECE0CD4E32}" presName="rootComposite" presStyleCnt="0"/>
      <dgm:spPr/>
    </dgm:pt>
    <dgm:pt modelId="{C984E89B-755A-1645-979A-C5873E078F7A}" type="pres">
      <dgm:prSet presAssocID="{30446A96-ED67-3845-92D3-8FECE0CD4E32}" presName="rootText" presStyleLbl="node2" presStyleIdx="3" presStyleCnt="5">
        <dgm:presLayoutVars>
          <dgm:chPref val="3"/>
        </dgm:presLayoutVars>
      </dgm:prSet>
      <dgm:spPr/>
    </dgm:pt>
    <dgm:pt modelId="{E3880CE2-5450-FD4B-B215-4BDCECFA20F7}" type="pres">
      <dgm:prSet presAssocID="{30446A96-ED67-3845-92D3-8FECE0CD4E32}" presName="rootConnector" presStyleLbl="node2" presStyleIdx="3" presStyleCnt="5"/>
      <dgm:spPr/>
    </dgm:pt>
    <dgm:pt modelId="{BF657B23-C6D6-2446-BA42-7C75C187B4BF}" type="pres">
      <dgm:prSet presAssocID="{30446A96-ED67-3845-92D3-8FECE0CD4E32}" presName="hierChild4" presStyleCnt="0"/>
      <dgm:spPr/>
    </dgm:pt>
    <dgm:pt modelId="{24D24936-14F5-A245-A0BB-A51AF26184A5}" type="pres">
      <dgm:prSet presAssocID="{30446A96-ED67-3845-92D3-8FECE0CD4E32}" presName="hierChild5" presStyleCnt="0"/>
      <dgm:spPr/>
    </dgm:pt>
    <dgm:pt modelId="{C54E5928-8DC9-904A-B98D-5C88B0CF720C}" type="pres">
      <dgm:prSet presAssocID="{203939DF-FE9D-9144-B633-678EEC5397C9}" presName="Name37" presStyleLbl="parChTrans1D2" presStyleIdx="4" presStyleCnt="5"/>
      <dgm:spPr/>
    </dgm:pt>
    <dgm:pt modelId="{F87594F6-CE2E-4042-A4CA-1D063A860E2B}" type="pres">
      <dgm:prSet presAssocID="{DAC5A8C0-90E9-8D45-A3D0-05F7A9A8D95D}" presName="hierRoot2" presStyleCnt="0">
        <dgm:presLayoutVars>
          <dgm:hierBranch val="init"/>
        </dgm:presLayoutVars>
      </dgm:prSet>
      <dgm:spPr/>
    </dgm:pt>
    <dgm:pt modelId="{0310B30C-ED02-4F4F-BAB8-C201CED6E605}" type="pres">
      <dgm:prSet presAssocID="{DAC5A8C0-90E9-8D45-A3D0-05F7A9A8D95D}" presName="rootComposite" presStyleCnt="0"/>
      <dgm:spPr/>
    </dgm:pt>
    <dgm:pt modelId="{E6C782EC-57F4-A842-B6AD-653321B06A75}" type="pres">
      <dgm:prSet presAssocID="{DAC5A8C0-90E9-8D45-A3D0-05F7A9A8D95D}" presName="rootText" presStyleLbl="node2" presStyleIdx="4" presStyleCnt="5">
        <dgm:presLayoutVars>
          <dgm:chPref val="3"/>
        </dgm:presLayoutVars>
      </dgm:prSet>
      <dgm:spPr/>
    </dgm:pt>
    <dgm:pt modelId="{124D021B-5347-F94D-88EE-D070B1D0C5D7}" type="pres">
      <dgm:prSet presAssocID="{DAC5A8C0-90E9-8D45-A3D0-05F7A9A8D95D}" presName="rootConnector" presStyleLbl="node2" presStyleIdx="4" presStyleCnt="5"/>
      <dgm:spPr/>
    </dgm:pt>
    <dgm:pt modelId="{068372BF-6FB3-BC45-B548-204810A1DA84}" type="pres">
      <dgm:prSet presAssocID="{DAC5A8C0-90E9-8D45-A3D0-05F7A9A8D95D}" presName="hierChild4" presStyleCnt="0"/>
      <dgm:spPr/>
    </dgm:pt>
    <dgm:pt modelId="{CA745C25-5202-FE45-B3B6-9527CE6E7CF2}" type="pres">
      <dgm:prSet presAssocID="{DAC5A8C0-90E9-8D45-A3D0-05F7A9A8D95D}" presName="hierChild5" presStyleCnt="0"/>
      <dgm:spPr/>
    </dgm:pt>
    <dgm:pt modelId="{A2358651-6579-1047-90EF-BD1DFA411B68}" type="pres">
      <dgm:prSet presAssocID="{A936D8EA-9AE2-1E43-8E62-E091628CF2A3}" presName="hierChild3" presStyleCnt="0"/>
      <dgm:spPr/>
    </dgm:pt>
  </dgm:ptLst>
  <dgm:cxnLst>
    <dgm:cxn modelId="{F824081F-D7E9-AC46-AB28-00627615E4E4}" type="presOf" srcId="{30446A96-ED67-3845-92D3-8FECE0CD4E32}" destId="{C984E89B-755A-1645-979A-C5873E078F7A}" srcOrd="0" destOrd="0" presId="urn:microsoft.com/office/officeart/2005/8/layout/orgChart1"/>
    <dgm:cxn modelId="{22FEBF25-C185-9744-B719-8CB49C8A41AF}" srcId="{A936D8EA-9AE2-1E43-8E62-E091628CF2A3}" destId="{A18E48FD-C014-4F47-BCF1-D6BEB317A64D}" srcOrd="0" destOrd="0" parTransId="{42BDE801-238B-BF44-84F5-7C7B627D8B56}" sibTransId="{FB8B08EE-935B-0D42-ACCB-047E142284EF}"/>
    <dgm:cxn modelId="{E8197031-974A-3A40-9456-CC16CB21AA18}" type="presOf" srcId="{A936D8EA-9AE2-1E43-8E62-E091628CF2A3}" destId="{17E60C00-B518-3F48-9C83-14FDC78B5B60}" srcOrd="1" destOrd="0" presId="urn:microsoft.com/office/officeart/2005/8/layout/orgChart1"/>
    <dgm:cxn modelId="{3905AC72-F3AB-3C49-8ED8-3F6B12B9422B}" type="presOf" srcId="{42BDE801-238B-BF44-84F5-7C7B627D8B56}" destId="{3262D0D5-5842-CA47-A089-C9C475A4BF2A}" srcOrd="0" destOrd="0" presId="urn:microsoft.com/office/officeart/2005/8/layout/orgChart1"/>
    <dgm:cxn modelId="{C48B097A-11A1-6241-8EC7-8EEC7CFDA9A1}" type="presOf" srcId="{5AE6F546-4DD1-5147-8903-D1B59D9F9E1E}" destId="{FCF03288-65A1-6842-8F51-0CB016C1CFDB}" srcOrd="0" destOrd="0" presId="urn:microsoft.com/office/officeart/2005/8/layout/orgChart1"/>
    <dgm:cxn modelId="{88E62B80-F821-3549-8CAE-85C100134F20}" type="presOf" srcId="{CD2F8216-37B8-A948-85C2-517D9AF7774A}" destId="{1A617D1E-FFB5-5147-9FC6-F63EE4E740A2}" srcOrd="0" destOrd="0" presId="urn:microsoft.com/office/officeart/2005/8/layout/orgChart1"/>
    <dgm:cxn modelId="{889A8980-072A-C549-B0ED-2ACF85BF5CC1}" type="presOf" srcId="{FC5C4258-5865-5842-8FE1-1DABB3845051}" destId="{326670D7-9698-CB49-829D-60388927951E}" srcOrd="0" destOrd="0" presId="urn:microsoft.com/office/officeart/2005/8/layout/orgChart1"/>
    <dgm:cxn modelId="{1C997E82-5336-2C49-926F-CE349A0969D5}" type="presOf" srcId="{383A7B71-0E2D-CF42-A151-1BFA13F94797}" destId="{0C1D1058-A996-224C-A3D2-D543A13CC82C}" srcOrd="1" destOrd="0" presId="urn:microsoft.com/office/officeart/2005/8/layout/orgChart1"/>
    <dgm:cxn modelId="{572CBC89-309C-A944-99DE-3DD47759A321}" type="presOf" srcId="{C23A9448-AA60-5B49-A12A-E231561E96DC}" destId="{6095ECC6-9F27-DB43-BD27-45BC9F51354D}" srcOrd="1" destOrd="0" presId="urn:microsoft.com/office/officeart/2005/8/layout/orgChart1"/>
    <dgm:cxn modelId="{D4D8E08F-5CB6-1B42-BBCB-68159274BC82}" type="presOf" srcId="{DAC5A8C0-90E9-8D45-A3D0-05F7A9A8D95D}" destId="{124D021B-5347-F94D-88EE-D070B1D0C5D7}" srcOrd="1" destOrd="0" presId="urn:microsoft.com/office/officeart/2005/8/layout/orgChart1"/>
    <dgm:cxn modelId="{44B18A9C-69D8-204F-AEEF-3FE4BFFD477E}" type="presOf" srcId="{30446A96-ED67-3845-92D3-8FECE0CD4E32}" destId="{E3880CE2-5450-FD4B-B215-4BDCECFA20F7}" srcOrd="1" destOrd="0" presId="urn:microsoft.com/office/officeart/2005/8/layout/orgChart1"/>
    <dgm:cxn modelId="{D8C7DF9C-ADCF-D647-9BC1-C21BD5D94EBE}" type="presOf" srcId="{A18E48FD-C014-4F47-BCF1-D6BEB317A64D}" destId="{D4351A74-863F-0E45-8150-19B916AAFD35}" srcOrd="1" destOrd="0" presId="urn:microsoft.com/office/officeart/2005/8/layout/orgChart1"/>
    <dgm:cxn modelId="{D832DBA3-A9AA-A44B-BD70-FDB43D3ADB4D}" srcId="{A936D8EA-9AE2-1E43-8E62-E091628CF2A3}" destId="{DAC5A8C0-90E9-8D45-A3D0-05F7A9A8D95D}" srcOrd="4" destOrd="0" parTransId="{203939DF-FE9D-9144-B633-678EEC5397C9}" sibTransId="{F15BDD60-9850-DE4C-A1A7-741A34CB44C5}"/>
    <dgm:cxn modelId="{A54FB6A7-EA34-3C4E-9644-62640E5F40DA}" srcId="{501774BA-DB71-FC46-A7BE-3D762B4617D0}" destId="{A936D8EA-9AE2-1E43-8E62-E091628CF2A3}" srcOrd="0" destOrd="0" parTransId="{1B0CB32E-EB98-3341-BB45-18915FB1BF79}" sibTransId="{F22D3017-CAED-E84B-B2A0-CEBF396EC542}"/>
    <dgm:cxn modelId="{F53DC1BA-426A-BD43-BD0F-AC49606824E8}" type="presOf" srcId="{203939DF-FE9D-9144-B633-678EEC5397C9}" destId="{C54E5928-8DC9-904A-B98D-5C88B0CF720C}" srcOrd="0" destOrd="0" presId="urn:microsoft.com/office/officeart/2005/8/layout/orgChart1"/>
    <dgm:cxn modelId="{0DF8E2C8-B649-0646-A23A-368D2B9F6B82}" type="presOf" srcId="{A18E48FD-C014-4F47-BCF1-D6BEB317A64D}" destId="{F2B57747-5FC6-454C-9187-B0A999C9D97D}" srcOrd="0" destOrd="0" presId="urn:microsoft.com/office/officeart/2005/8/layout/orgChart1"/>
    <dgm:cxn modelId="{023FF5D1-8B7C-9044-A237-0E9795B9329F}" type="presOf" srcId="{C23A9448-AA60-5B49-A12A-E231561E96DC}" destId="{B5B78879-1167-6F49-BFC8-9FF98CEB235D}" srcOrd="0" destOrd="0" presId="urn:microsoft.com/office/officeart/2005/8/layout/orgChart1"/>
    <dgm:cxn modelId="{5D28C3D3-25B8-524C-A95B-62E0A0DD0944}" srcId="{A936D8EA-9AE2-1E43-8E62-E091628CF2A3}" destId="{30446A96-ED67-3845-92D3-8FECE0CD4E32}" srcOrd="3" destOrd="0" parTransId="{FC5C4258-5865-5842-8FE1-1DABB3845051}" sibTransId="{1BFA3379-83E6-604F-BB75-F19F523C8280}"/>
    <dgm:cxn modelId="{77B6B5DB-864C-9443-B41C-544614A38056}" srcId="{A936D8EA-9AE2-1E43-8E62-E091628CF2A3}" destId="{C23A9448-AA60-5B49-A12A-E231561E96DC}" srcOrd="1" destOrd="0" parTransId="{5AE6F546-4DD1-5147-8903-D1B59D9F9E1E}" sibTransId="{D49DCEB6-5534-4F45-93D2-AF72EA98E1EA}"/>
    <dgm:cxn modelId="{9CB145DC-E739-954E-A665-CE568C11260D}" srcId="{A936D8EA-9AE2-1E43-8E62-E091628CF2A3}" destId="{383A7B71-0E2D-CF42-A151-1BFA13F94797}" srcOrd="2" destOrd="0" parTransId="{CD2F8216-37B8-A948-85C2-517D9AF7774A}" sibTransId="{2FBF0AA3-C4E5-2841-8F97-156D229D946B}"/>
    <dgm:cxn modelId="{916FEEE5-63A9-A049-84DB-554841AD7F5D}" type="presOf" srcId="{DAC5A8C0-90E9-8D45-A3D0-05F7A9A8D95D}" destId="{E6C782EC-57F4-A842-B6AD-653321B06A75}" srcOrd="0" destOrd="0" presId="urn:microsoft.com/office/officeart/2005/8/layout/orgChart1"/>
    <dgm:cxn modelId="{04E37DE8-AB95-1941-A1B2-54DEE251621F}" type="presOf" srcId="{A936D8EA-9AE2-1E43-8E62-E091628CF2A3}" destId="{80E37ADA-F702-5843-8DCE-29F128096ACE}" srcOrd="0" destOrd="0" presId="urn:microsoft.com/office/officeart/2005/8/layout/orgChart1"/>
    <dgm:cxn modelId="{1575EFF2-1D5C-9049-AE6E-6805FFE8CF32}" type="presOf" srcId="{501774BA-DB71-FC46-A7BE-3D762B4617D0}" destId="{BFC483D2-054C-D141-8FB7-1423431DDB68}" srcOrd="0" destOrd="0" presId="urn:microsoft.com/office/officeart/2005/8/layout/orgChart1"/>
    <dgm:cxn modelId="{FAC1F7F9-A408-B743-B6FC-7EEC0636BC2C}" type="presOf" srcId="{383A7B71-0E2D-CF42-A151-1BFA13F94797}" destId="{F23FD954-7640-3E42-8995-44712EDF6745}" srcOrd="0" destOrd="0" presId="urn:microsoft.com/office/officeart/2005/8/layout/orgChart1"/>
    <dgm:cxn modelId="{F2BAE6CC-A01D-CA49-9964-7DDAF6768495}" type="presParOf" srcId="{BFC483D2-054C-D141-8FB7-1423431DDB68}" destId="{70B6EA76-93CE-CE40-97AC-794C7F1A5403}" srcOrd="0" destOrd="0" presId="urn:microsoft.com/office/officeart/2005/8/layout/orgChart1"/>
    <dgm:cxn modelId="{264F11AF-CD90-9B4C-8A25-28CB96EA6E84}" type="presParOf" srcId="{70B6EA76-93CE-CE40-97AC-794C7F1A5403}" destId="{340CC42E-98C8-B445-BC65-8A1EB8BB750E}" srcOrd="0" destOrd="0" presId="urn:microsoft.com/office/officeart/2005/8/layout/orgChart1"/>
    <dgm:cxn modelId="{31D0BE32-A9B9-3549-9BCF-F2958FA1B470}" type="presParOf" srcId="{340CC42E-98C8-B445-BC65-8A1EB8BB750E}" destId="{80E37ADA-F702-5843-8DCE-29F128096ACE}" srcOrd="0" destOrd="0" presId="urn:microsoft.com/office/officeart/2005/8/layout/orgChart1"/>
    <dgm:cxn modelId="{5ABBC600-DDD5-7B40-BEF0-6CB15D8F2A65}" type="presParOf" srcId="{340CC42E-98C8-B445-BC65-8A1EB8BB750E}" destId="{17E60C00-B518-3F48-9C83-14FDC78B5B60}" srcOrd="1" destOrd="0" presId="urn:microsoft.com/office/officeart/2005/8/layout/orgChart1"/>
    <dgm:cxn modelId="{5ACEC4A4-ABC6-B843-9FD6-68C906B3333E}" type="presParOf" srcId="{70B6EA76-93CE-CE40-97AC-794C7F1A5403}" destId="{7BB203C1-7B1C-A944-ACC1-516929D7B746}" srcOrd="1" destOrd="0" presId="urn:microsoft.com/office/officeart/2005/8/layout/orgChart1"/>
    <dgm:cxn modelId="{CC812FE7-8300-1547-8896-8977CBBEBC1D}" type="presParOf" srcId="{7BB203C1-7B1C-A944-ACC1-516929D7B746}" destId="{3262D0D5-5842-CA47-A089-C9C475A4BF2A}" srcOrd="0" destOrd="0" presId="urn:microsoft.com/office/officeart/2005/8/layout/orgChart1"/>
    <dgm:cxn modelId="{544F7D49-5F2C-224D-98BF-39242BEEB623}" type="presParOf" srcId="{7BB203C1-7B1C-A944-ACC1-516929D7B746}" destId="{2804E584-1EE9-A144-86F3-49EC812E3145}" srcOrd="1" destOrd="0" presId="urn:microsoft.com/office/officeart/2005/8/layout/orgChart1"/>
    <dgm:cxn modelId="{CE050E78-9357-5B44-B31B-A8D9C8D33EBF}" type="presParOf" srcId="{2804E584-1EE9-A144-86F3-49EC812E3145}" destId="{FF96DE1D-5133-5546-BCB4-C5231200B7A8}" srcOrd="0" destOrd="0" presId="urn:microsoft.com/office/officeart/2005/8/layout/orgChart1"/>
    <dgm:cxn modelId="{75613545-24E4-674C-94E8-A2B0730675BF}" type="presParOf" srcId="{FF96DE1D-5133-5546-BCB4-C5231200B7A8}" destId="{F2B57747-5FC6-454C-9187-B0A999C9D97D}" srcOrd="0" destOrd="0" presId="urn:microsoft.com/office/officeart/2005/8/layout/orgChart1"/>
    <dgm:cxn modelId="{E257679D-71F7-0F46-9E77-BF78001DAD99}" type="presParOf" srcId="{FF96DE1D-5133-5546-BCB4-C5231200B7A8}" destId="{D4351A74-863F-0E45-8150-19B916AAFD35}" srcOrd="1" destOrd="0" presId="urn:microsoft.com/office/officeart/2005/8/layout/orgChart1"/>
    <dgm:cxn modelId="{8347B2D0-AC3F-EF42-AE18-859828B2E7FA}" type="presParOf" srcId="{2804E584-1EE9-A144-86F3-49EC812E3145}" destId="{E334C09A-48A9-3948-AA77-0D29BD904B71}" srcOrd="1" destOrd="0" presId="urn:microsoft.com/office/officeart/2005/8/layout/orgChart1"/>
    <dgm:cxn modelId="{54C41292-E9D4-2D4C-BD38-ECC27D787899}" type="presParOf" srcId="{2804E584-1EE9-A144-86F3-49EC812E3145}" destId="{73D044B1-8A34-6749-9D62-F759BBB519A2}" srcOrd="2" destOrd="0" presId="urn:microsoft.com/office/officeart/2005/8/layout/orgChart1"/>
    <dgm:cxn modelId="{5192B181-C91A-5548-A451-6BD38F9F95CB}" type="presParOf" srcId="{7BB203C1-7B1C-A944-ACC1-516929D7B746}" destId="{FCF03288-65A1-6842-8F51-0CB016C1CFDB}" srcOrd="2" destOrd="0" presId="urn:microsoft.com/office/officeart/2005/8/layout/orgChart1"/>
    <dgm:cxn modelId="{1D47DD5C-1D92-EC42-A381-6353AC9266DD}" type="presParOf" srcId="{7BB203C1-7B1C-A944-ACC1-516929D7B746}" destId="{5776D714-5C65-714D-8DBC-9B0218C5E5E7}" srcOrd="3" destOrd="0" presId="urn:microsoft.com/office/officeart/2005/8/layout/orgChart1"/>
    <dgm:cxn modelId="{A85F7C40-AFF1-AB45-838E-C44C474B019A}" type="presParOf" srcId="{5776D714-5C65-714D-8DBC-9B0218C5E5E7}" destId="{7F03CC68-363D-2C43-B431-47A519AECADC}" srcOrd="0" destOrd="0" presId="urn:microsoft.com/office/officeart/2005/8/layout/orgChart1"/>
    <dgm:cxn modelId="{20C60150-8D33-7F4D-8182-A5C9EA99E014}" type="presParOf" srcId="{7F03CC68-363D-2C43-B431-47A519AECADC}" destId="{B5B78879-1167-6F49-BFC8-9FF98CEB235D}" srcOrd="0" destOrd="0" presId="urn:microsoft.com/office/officeart/2005/8/layout/orgChart1"/>
    <dgm:cxn modelId="{1A5343C2-4C59-0340-AF7B-04791487ED0C}" type="presParOf" srcId="{7F03CC68-363D-2C43-B431-47A519AECADC}" destId="{6095ECC6-9F27-DB43-BD27-45BC9F51354D}" srcOrd="1" destOrd="0" presId="urn:microsoft.com/office/officeart/2005/8/layout/orgChart1"/>
    <dgm:cxn modelId="{2A7DDB8D-D4CD-8043-801A-6E4D86DC6DE5}" type="presParOf" srcId="{5776D714-5C65-714D-8DBC-9B0218C5E5E7}" destId="{4367CEE5-A26B-3E47-A809-3D5D0697CCF9}" srcOrd="1" destOrd="0" presId="urn:microsoft.com/office/officeart/2005/8/layout/orgChart1"/>
    <dgm:cxn modelId="{D1F4C227-E9C7-AC4C-8D4E-7BABE0D29A0C}" type="presParOf" srcId="{5776D714-5C65-714D-8DBC-9B0218C5E5E7}" destId="{504FD0CB-59CB-F14B-AF5C-216BAC67B317}" srcOrd="2" destOrd="0" presId="urn:microsoft.com/office/officeart/2005/8/layout/orgChart1"/>
    <dgm:cxn modelId="{F30AD5B9-A3D0-7C44-9561-C79C943A244B}" type="presParOf" srcId="{7BB203C1-7B1C-A944-ACC1-516929D7B746}" destId="{1A617D1E-FFB5-5147-9FC6-F63EE4E740A2}" srcOrd="4" destOrd="0" presId="urn:microsoft.com/office/officeart/2005/8/layout/orgChart1"/>
    <dgm:cxn modelId="{2F5D24AE-00C7-0045-8EE0-AD2CFCB27C14}" type="presParOf" srcId="{7BB203C1-7B1C-A944-ACC1-516929D7B746}" destId="{D721F0CE-4D81-A143-9408-A7A856E332C6}" srcOrd="5" destOrd="0" presId="urn:microsoft.com/office/officeart/2005/8/layout/orgChart1"/>
    <dgm:cxn modelId="{E6B21BE7-95EE-C946-82C6-2510A2BDF70E}" type="presParOf" srcId="{D721F0CE-4D81-A143-9408-A7A856E332C6}" destId="{02FEADB0-52DF-9F48-A7D3-CC9130946086}" srcOrd="0" destOrd="0" presId="urn:microsoft.com/office/officeart/2005/8/layout/orgChart1"/>
    <dgm:cxn modelId="{BAF7B8DA-71DD-9D42-8E68-6735B0698035}" type="presParOf" srcId="{02FEADB0-52DF-9F48-A7D3-CC9130946086}" destId="{F23FD954-7640-3E42-8995-44712EDF6745}" srcOrd="0" destOrd="0" presId="urn:microsoft.com/office/officeart/2005/8/layout/orgChart1"/>
    <dgm:cxn modelId="{84B01C93-A7FD-C942-AA30-4FD40EED50CD}" type="presParOf" srcId="{02FEADB0-52DF-9F48-A7D3-CC9130946086}" destId="{0C1D1058-A996-224C-A3D2-D543A13CC82C}" srcOrd="1" destOrd="0" presId="urn:microsoft.com/office/officeart/2005/8/layout/orgChart1"/>
    <dgm:cxn modelId="{74A5A75C-1DCD-BC4A-8671-275BBD451697}" type="presParOf" srcId="{D721F0CE-4D81-A143-9408-A7A856E332C6}" destId="{F5EFA872-6597-3747-948B-B3298CD3C5FB}" srcOrd="1" destOrd="0" presId="urn:microsoft.com/office/officeart/2005/8/layout/orgChart1"/>
    <dgm:cxn modelId="{ADBB585A-D98D-0042-A886-9267CB8F4C8F}" type="presParOf" srcId="{D721F0CE-4D81-A143-9408-A7A856E332C6}" destId="{E82EC6A7-14A6-7A45-A439-FDC240001E8A}" srcOrd="2" destOrd="0" presId="urn:microsoft.com/office/officeart/2005/8/layout/orgChart1"/>
    <dgm:cxn modelId="{F753C562-B0A2-3645-83B6-ED1C6F6EDEAE}" type="presParOf" srcId="{7BB203C1-7B1C-A944-ACC1-516929D7B746}" destId="{326670D7-9698-CB49-829D-60388927951E}" srcOrd="6" destOrd="0" presId="urn:microsoft.com/office/officeart/2005/8/layout/orgChart1"/>
    <dgm:cxn modelId="{E5AA1F7F-0503-F94B-BECD-A2C492E27730}" type="presParOf" srcId="{7BB203C1-7B1C-A944-ACC1-516929D7B746}" destId="{D587F958-67B1-D642-83B0-DF30DFD5F5AC}" srcOrd="7" destOrd="0" presId="urn:microsoft.com/office/officeart/2005/8/layout/orgChart1"/>
    <dgm:cxn modelId="{D164D3AB-00A8-014E-9647-35A49E799636}" type="presParOf" srcId="{D587F958-67B1-D642-83B0-DF30DFD5F5AC}" destId="{C1E05BD5-8900-1F42-8322-31ACF81D9EFA}" srcOrd="0" destOrd="0" presId="urn:microsoft.com/office/officeart/2005/8/layout/orgChart1"/>
    <dgm:cxn modelId="{B4B0E562-2D73-6140-BC94-058C5930B126}" type="presParOf" srcId="{C1E05BD5-8900-1F42-8322-31ACF81D9EFA}" destId="{C984E89B-755A-1645-979A-C5873E078F7A}" srcOrd="0" destOrd="0" presId="urn:microsoft.com/office/officeart/2005/8/layout/orgChart1"/>
    <dgm:cxn modelId="{264DF447-02B3-EF43-8282-5A083041F273}" type="presParOf" srcId="{C1E05BD5-8900-1F42-8322-31ACF81D9EFA}" destId="{E3880CE2-5450-FD4B-B215-4BDCECFA20F7}" srcOrd="1" destOrd="0" presId="urn:microsoft.com/office/officeart/2005/8/layout/orgChart1"/>
    <dgm:cxn modelId="{59568FE4-8404-6344-9049-5751E9F7E2D0}" type="presParOf" srcId="{D587F958-67B1-D642-83B0-DF30DFD5F5AC}" destId="{BF657B23-C6D6-2446-BA42-7C75C187B4BF}" srcOrd="1" destOrd="0" presId="urn:microsoft.com/office/officeart/2005/8/layout/orgChart1"/>
    <dgm:cxn modelId="{84601259-2C86-FC49-AF5D-E3E57FA43E09}" type="presParOf" srcId="{D587F958-67B1-D642-83B0-DF30DFD5F5AC}" destId="{24D24936-14F5-A245-A0BB-A51AF26184A5}" srcOrd="2" destOrd="0" presId="urn:microsoft.com/office/officeart/2005/8/layout/orgChart1"/>
    <dgm:cxn modelId="{DF927834-263E-584C-8249-BD64C1631AA3}" type="presParOf" srcId="{7BB203C1-7B1C-A944-ACC1-516929D7B746}" destId="{C54E5928-8DC9-904A-B98D-5C88B0CF720C}" srcOrd="8" destOrd="0" presId="urn:microsoft.com/office/officeart/2005/8/layout/orgChart1"/>
    <dgm:cxn modelId="{DED66CC4-AF91-CD4E-82A0-B57C01B1B204}" type="presParOf" srcId="{7BB203C1-7B1C-A944-ACC1-516929D7B746}" destId="{F87594F6-CE2E-4042-A4CA-1D063A860E2B}" srcOrd="9" destOrd="0" presId="urn:microsoft.com/office/officeart/2005/8/layout/orgChart1"/>
    <dgm:cxn modelId="{AD7E93A2-3C5C-9B45-9B54-8A3A93BDCAE5}" type="presParOf" srcId="{F87594F6-CE2E-4042-A4CA-1D063A860E2B}" destId="{0310B30C-ED02-4F4F-BAB8-C201CED6E605}" srcOrd="0" destOrd="0" presId="urn:microsoft.com/office/officeart/2005/8/layout/orgChart1"/>
    <dgm:cxn modelId="{A4F3D8F8-1FD9-6642-A96C-B3A4E5EC933A}" type="presParOf" srcId="{0310B30C-ED02-4F4F-BAB8-C201CED6E605}" destId="{E6C782EC-57F4-A842-B6AD-653321B06A75}" srcOrd="0" destOrd="0" presId="urn:microsoft.com/office/officeart/2005/8/layout/orgChart1"/>
    <dgm:cxn modelId="{92839936-9AC2-C943-9EA7-0A4CE0AE3086}" type="presParOf" srcId="{0310B30C-ED02-4F4F-BAB8-C201CED6E605}" destId="{124D021B-5347-F94D-88EE-D070B1D0C5D7}" srcOrd="1" destOrd="0" presId="urn:microsoft.com/office/officeart/2005/8/layout/orgChart1"/>
    <dgm:cxn modelId="{BE1A3204-C487-6949-A8F2-7B535C01D55F}" type="presParOf" srcId="{F87594F6-CE2E-4042-A4CA-1D063A860E2B}" destId="{068372BF-6FB3-BC45-B548-204810A1DA84}" srcOrd="1" destOrd="0" presId="urn:microsoft.com/office/officeart/2005/8/layout/orgChart1"/>
    <dgm:cxn modelId="{76A91EE0-AD47-B74F-8095-AC9423CA44D5}" type="presParOf" srcId="{F87594F6-CE2E-4042-A4CA-1D063A860E2B}" destId="{CA745C25-5202-FE45-B3B6-9527CE6E7CF2}" srcOrd="2" destOrd="0" presId="urn:microsoft.com/office/officeart/2005/8/layout/orgChart1"/>
    <dgm:cxn modelId="{EB00C111-B0AF-E845-A387-22BE44FD7D4B}" type="presParOf" srcId="{70B6EA76-93CE-CE40-97AC-794C7F1A5403}" destId="{A2358651-6579-1047-90EF-BD1DFA411B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E5928-8DC9-904A-B98D-5C88B0CF720C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670D7-9698-CB49-829D-60388927951E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17D1E-FFB5-5147-9FC6-F63EE4E740A2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03288-65A1-6842-8F51-0CB016C1CFDB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2D0D5-5842-CA47-A089-C9C475A4BF2A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37ADA-F702-5843-8DCE-29F128096ACE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Character</a:t>
          </a:r>
        </a:p>
      </dsp:txBody>
      <dsp:txXfrm>
        <a:off x="3368228" y="1867450"/>
        <a:ext cx="1391542" cy="695771"/>
      </dsp:txXfrm>
    </dsp:sp>
    <dsp:sp modelId="{F2B57747-5FC6-454C-9187-B0A999C9D97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Barbarian</a:t>
          </a:r>
        </a:p>
      </dsp:txBody>
      <dsp:txXfrm>
        <a:off x="694" y="2855445"/>
        <a:ext cx="1391542" cy="695771"/>
      </dsp:txXfrm>
    </dsp:sp>
    <dsp:sp modelId="{B5B78879-1167-6F49-BFC8-9FF98CEB235D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Vampire</a:t>
          </a:r>
        </a:p>
      </dsp:txBody>
      <dsp:txXfrm>
        <a:off x="1684461" y="2855445"/>
        <a:ext cx="1391542" cy="695771"/>
      </dsp:txXfrm>
    </dsp:sp>
    <dsp:sp modelId="{F23FD954-7640-3E42-8995-44712EDF6745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Blue Men</a:t>
          </a:r>
        </a:p>
      </dsp:txBody>
      <dsp:txXfrm>
        <a:off x="3368228" y="2855445"/>
        <a:ext cx="1391542" cy="695771"/>
      </dsp:txXfrm>
    </dsp:sp>
    <dsp:sp modelId="{C984E89B-755A-1645-979A-C5873E078F7A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Medusa</a:t>
          </a:r>
        </a:p>
      </dsp:txBody>
      <dsp:txXfrm>
        <a:off x="5051995" y="2855445"/>
        <a:ext cx="1391542" cy="695771"/>
      </dsp:txXfrm>
    </dsp:sp>
    <dsp:sp modelId="{E6C782EC-57F4-A842-B6AD-653321B06A75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Harry Potter</a:t>
          </a:r>
        </a:p>
      </dsp:txBody>
      <dsp:txXfrm>
        <a:off x="6735762" y="285544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A24A-1ADE-8241-8191-3A879C61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6F028-F8BA-6B4E-8CE1-73AE9D16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81C3-AF62-6B47-808B-FD57A9BF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CF0-2273-124A-A28D-52E605D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851E-B334-2C4D-A828-DD2F9511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7C65-0B0E-F048-86B5-6288DD7D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45F24-75BA-FC4E-97C6-E0413DE6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B47F-DAB6-DE4D-99E4-F0669786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C481-7679-B747-B61F-083BA1A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06B9-ECDD-DF4F-8E88-490815D3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46D9B-313B-4F47-8476-5B7B07F1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6D6B0-F1C4-8F4D-BAAD-F744DDEE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13B0-2FDE-8D4B-947E-214FACF0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38FB-5F0C-FB43-BFE6-EAAEC877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1AED-0E07-5942-A3D4-6160F7C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C9F5-08D4-1F48-BBBD-7169D702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DA46-68B9-E447-B2FD-18719E40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EBB2-9711-8941-A1F5-B2A65DA7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721D-E6D0-C545-969E-698499F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642E-3DE9-0641-8D19-ADA25C1E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D3B-44EC-CD45-BBD4-A950137D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09C5-ED01-1148-97BC-B30B3E5D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55BE-B52E-A84C-B0DD-DE0FC2D8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FA58-9C8A-1141-B76D-03487F51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7B78-B070-C84D-BE55-252B228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E2A7-34A0-BD42-867F-9D02A7C6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057F-2B69-9A45-A5D4-8B019EAD1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0350-FD9B-4C47-9B4A-B909692CC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E1CE-B1D8-1A46-86C9-3320DED1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C736-06DE-EE4E-AA83-CAEC0472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FE17-2A67-1C41-A364-35FBA09A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2B0E-F91D-4A46-9AA0-BB5C18A4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2780-1276-5B46-8F7E-B17E74BA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612B0-6B9E-1E48-A560-C9DD1F8D6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6F698-8BCC-E14F-9217-16646132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BE5DC-212F-5141-A3EF-C67A985E9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6A1CB-5ED1-C54A-A118-6FE7C5FA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4730F-EE05-9547-9714-882BE48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4430-CEF0-3848-A6BA-804FEC4C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25B9-A252-AA43-874E-2BFE73DE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7E20A-68ED-0843-AD6F-0B8C50F7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C03A3-F471-134D-809A-DDF70D3D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81F81-DE53-684F-B6DE-FCFAE509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37B5E-7877-754A-9786-372A3B45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36147-E229-3F47-9650-5690D34F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3360-D735-6046-A060-CEDD6B6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7CA-CD51-7B49-885A-89323ADA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A207-5EFE-BD46-8043-0816AF52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197CF-5A3C-3B4F-B1A7-AB660D7C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A2433-CAD1-1C47-98BF-0D342E0E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AF738-785D-B84B-ABE8-48E1D99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CD74F-BE15-C742-A2C7-5895C5A9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D112-FD16-1341-9409-AD43E946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B2A5A-11C4-B945-A099-24EC19D1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A9E5-F930-784E-A365-965BF32A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2E2C0-5AB2-AE47-8729-1E728FFA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64E0-3C3A-7C43-A2D9-479CFCAE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F6CB8-7B92-734D-9EFD-A2EEFEE1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F23B0-ABB6-2646-9A65-007063D2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76F6-9E2D-B24C-96E3-F8D555A5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6DD-3BD2-1D42-A787-668B056B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F6D1-E27B-AB44-8ED7-FC4AA692F45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271E-5AEE-214C-BEA5-F42E0499B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8D5A-04B9-CA47-8601-9E2C44C1B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5993-C731-BB43-AD40-981B2C71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6EACBE-CE8F-BA4A-B6F3-C8BFA2783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3202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10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direzzer</dc:creator>
  <cp:lastModifiedBy>direzzer</cp:lastModifiedBy>
  <cp:revision>2</cp:revision>
  <cp:lastPrinted>2018-11-05T04:22:24Z</cp:lastPrinted>
  <dcterms:created xsi:type="dcterms:W3CDTF">2018-11-04T23:46:01Z</dcterms:created>
  <dcterms:modified xsi:type="dcterms:W3CDTF">2018-11-05T04:23:01Z</dcterms:modified>
</cp:coreProperties>
</file>