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4" r:id="rId8"/>
    <p:sldId id="352" r:id="rId9"/>
    <p:sldId id="351" r:id="rId10"/>
    <p:sldId id="283" r:id="rId11"/>
    <p:sldId id="285" r:id="rId12"/>
    <p:sldId id="342" r:id="rId13"/>
    <p:sldId id="346" r:id="rId14"/>
    <p:sldId id="355" r:id="rId15"/>
    <p:sldId id="354" r:id="rId16"/>
    <p:sldId id="356" r:id="rId17"/>
    <p:sldId id="359" r:id="rId18"/>
    <p:sldId id="3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Document Scanner and </a:t>
            </a:r>
            <a:r>
              <a:rPr lang="en-US" sz="6000" dirty="0" err="1"/>
              <a:t>PDf</a:t>
            </a:r>
            <a:r>
              <a:rPr lang="en-US" sz="6000" dirty="0"/>
              <a:t> generator using Cloud Platform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DIRGH JANI(17IT035)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Guided By - Prof. Priyanka </a:t>
            </a:r>
            <a:r>
              <a:rPr lang="en-US" dirty="0" err="1" smtClean="0"/>
              <a:t>patel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902" y="4645152"/>
            <a:ext cx="1533525" cy="1304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6129" y="84025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IT445 – SGP IV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708" y="3059995"/>
            <a:ext cx="5711810" cy="587584"/>
          </a:xfrm>
        </p:spPr>
        <p:txBody>
          <a:bodyPr/>
          <a:lstStyle/>
          <a:p>
            <a:r>
              <a:rPr lang="en-US" b="1" dirty="0" smtClean="0"/>
              <a:t>Snapshots of Completed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0" y="846953"/>
            <a:ext cx="5072191" cy="549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91" y="846953"/>
            <a:ext cx="51625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3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9" y="1135662"/>
            <a:ext cx="4494431" cy="4477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31" y="1644963"/>
            <a:ext cx="5456564" cy="30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0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5" y="949154"/>
            <a:ext cx="5616616" cy="4298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27" y="949154"/>
            <a:ext cx="4973080" cy="50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8" y="1796266"/>
            <a:ext cx="9868930" cy="34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4790" y="2258798"/>
            <a:ext cx="3707026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THANK</a:t>
            </a:r>
          </a:p>
          <a:p>
            <a:pPr algn="ctr"/>
            <a:r>
              <a:rPr 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YOU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2258798"/>
            <a:ext cx="3954163" cy="25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</a:t>
            </a:r>
            <a:endParaRPr lang="en-US" dirty="0"/>
          </a:p>
          <a:p>
            <a:r>
              <a:rPr lang="en-US" dirty="0" smtClean="0"/>
              <a:t>Architectural Diagram of project</a:t>
            </a:r>
          </a:p>
          <a:p>
            <a:r>
              <a:rPr lang="en-IN" dirty="0"/>
              <a:t>Prerequisites</a:t>
            </a:r>
            <a:endParaRPr lang="en-US" dirty="0"/>
          </a:p>
          <a:p>
            <a:r>
              <a:rPr lang="en-US" dirty="0"/>
              <a:t>Front-end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 smtClean="0"/>
              <a:t>Back-end Details</a:t>
            </a:r>
            <a:endParaRPr lang="en-US" dirty="0"/>
          </a:p>
          <a:p>
            <a:r>
              <a:rPr lang="en-US" dirty="0" smtClean="0"/>
              <a:t>Services used</a:t>
            </a:r>
          </a:p>
          <a:p>
            <a:r>
              <a:rPr lang="en-US" dirty="0" smtClean="0"/>
              <a:t>Status of Development</a:t>
            </a:r>
          </a:p>
          <a:p>
            <a:r>
              <a:rPr lang="en-US" dirty="0" smtClean="0"/>
              <a:t>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18" y="3135206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6876" y="815546"/>
            <a:ext cx="4530124" cy="5211165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/>
              <a:t>The project gives you </a:t>
            </a:r>
            <a:r>
              <a:rPr lang="en-US" dirty="0"/>
              <a:t>a production ready document scanning application. It allows users to manage projects, upload images, and generate a PDF from detected text. The sample can be used as a template for building expense tracking applications, handling forms and legal documents, or for digitizing books and notes.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03" y="671021"/>
            <a:ext cx="4157296" cy="1292750"/>
          </a:xfrm>
        </p:spPr>
        <p:txBody>
          <a:bodyPr/>
          <a:lstStyle/>
          <a:p>
            <a:r>
              <a:rPr lang="en-US" b="1" dirty="0"/>
              <a:t>Architectural Diagram of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66" y="1738183"/>
            <a:ext cx="7866877" cy="43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173509" cy="2519707"/>
          </a:xfrm>
        </p:spPr>
        <p:txBody>
          <a:bodyPr/>
          <a:lstStyle/>
          <a:p>
            <a:r>
              <a:rPr lang="en-IN" b="1" dirty="0" smtClean="0"/>
              <a:t>Prerequisites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97280" y="2874016"/>
            <a:ext cx="10058400" cy="1143000"/>
          </a:xfrm>
        </p:spPr>
        <p:txBody>
          <a:bodyPr/>
          <a:lstStyle/>
          <a:p>
            <a:r>
              <a:rPr lang="en-US" b="1" dirty="0" smtClean="0"/>
              <a:t>Node.js</a:t>
            </a:r>
            <a:r>
              <a:rPr lang="en-US" dirty="0" smtClean="0"/>
              <a:t> and </a:t>
            </a:r>
            <a:r>
              <a:rPr lang="en-US" b="1" dirty="0" err="1" smtClean="0"/>
              <a:t>npm</a:t>
            </a:r>
            <a:r>
              <a:rPr lang="en-US" dirty="0" smtClean="0"/>
              <a:t> installed on computer</a:t>
            </a:r>
          </a:p>
          <a:p>
            <a:r>
              <a:rPr lang="en-US" b="1" dirty="0" smtClean="0"/>
              <a:t>An AWS Account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073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79" y="1035894"/>
            <a:ext cx="10113645" cy="743682"/>
          </a:xfrm>
        </p:spPr>
        <p:txBody>
          <a:bodyPr/>
          <a:lstStyle/>
          <a:p>
            <a:r>
              <a:rPr lang="en-US" b="1" dirty="0" smtClean="0"/>
              <a:t>The solution consist of two parts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97660" y="2429326"/>
            <a:ext cx="10113264" cy="609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Front-end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Serverless</a:t>
            </a:r>
            <a:r>
              <a:rPr lang="en-US" dirty="0" smtClean="0"/>
              <a:t> Back-end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79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Front-end Application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944130"/>
            <a:ext cx="5501228" cy="1362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frontend application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written in Vue.js 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uses the Amplify </a:t>
            </a:r>
            <a:r>
              <a:rPr lang="en-US" dirty="0" smtClean="0"/>
              <a:t>Framework.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24" y="1530455"/>
            <a:ext cx="5737756" cy="4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995498" cy="8062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Serverless</a:t>
            </a:r>
            <a:r>
              <a:rPr lang="en-US" sz="2800" b="1" dirty="0" smtClean="0"/>
              <a:t> Back-end</a:t>
            </a:r>
            <a:endParaRPr lang="en-US" sz="28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00051" y="1696994"/>
            <a:ext cx="5226608" cy="4091157"/>
          </a:xfrm>
        </p:spPr>
        <p:txBody>
          <a:bodyPr>
            <a:normAutofit/>
          </a:bodyPr>
          <a:lstStyle/>
          <a:p>
            <a:r>
              <a:rPr lang="en-US" sz="2000" dirty="0"/>
              <a:t>The backend </a:t>
            </a:r>
            <a:r>
              <a:rPr lang="en-US" sz="2000" dirty="0" smtClean="0"/>
              <a:t>would be </a:t>
            </a:r>
            <a:r>
              <a:rPr lang="en-US" sz="2000" dirty="0"/>
              <a:t>built </a:t>
            </a:r>
            <a:r>
              <a:rPr lang="en-US" sz="2000" dirty="0" smtClean="0"/>
              <a:t>using </a:t>
            </a:r>
            <a:r>
              <a:rPr lang="en-US" sz="2000" b="1" dirty="0" err="1" smtClean="0"/>
              <a:t>serverless</a:t>
            </a:r>
            <a:r>
              <a:rPr lang="en-US" sz="2000" dirty="0"/>
              <a:t> </a:t>
            </a:r>
            <a:r>
              <a:rPr lang="en-US" sz="2000" dirty="0" smtClean="0"/>
              <a:t>technologies </a:t>
            </a:r>
            <a:r>
              <a:rPr lang="en-US" sz="2000" dirty="0"/>
              <a:t>and </a:t>
            </a:r>
            <a:r>
              <a:rPr lang="en-US" sz="2000" dirty="0" smtClean="0"/>
              <a:t> would consists </a:t>
            </a:r>
            <a:r>
              <a:rPr lang="en-US" sz="2000" dirty="0"/>
              <a:t>of an </a:t>
            </a:r>
            <a:r>
              <a:rPr lang="en-US" sz="2000" b="1" dirty="0"/>
              <a:t>Amazon API Gateway</a:t>
            </a:r>
            <a:r>
              <a:rPr lang="en-US" sz="2000" dirty="0"/>
              <a:t> REST API that </a:t>
            </a:r>
            <a:r>
              <a:rPr lang="en-US" sz="2000" dirty="0" smtClean="0"/>
              <a:t>would invokes</a:t>
            </a:r>
            <a:r>
              <a:rPr lang="en-US" sz="2000" dirty="0"/>
              <a:t> </a:t>
            </a:r>
            <a:r>
              <a:rPr lang="en-US" sz="2000" b="1" dirty="0"/>
              <a:t>AWS Lambda</a:t>
            </a:r>
            <a:r>
              <a:rPr lang="en-US" sz="2000" dirty="0"/>
              <a:t> functions. </a:t>
            </a:r>
            <a:r>
              <a:rPr lang="en-US" sz="2000" b="1" dirty="0"/>
              <a:t>Amazon </a:t>
            </a:r>
            <a:r>
              <a:rPr lang="en-US" sz="2000" b="1" dirty="0" err="1"/>
              <a:t>Textract</a:t>
            </a:r>
            <a:r>
              <a:rPr lang="en-US" sz="2000" dirty="0"/>
              <a:t> </a:t>
            </a:r>
            <a:r>
              <a:rPr lang="en-US" sz="2000" dirty="0" smtClean="0"/>
              <a:t>would be </a:t>
            </a:r>
            <a:r>
              <a:rPr lang="en-US" sz="2000" dirty="0"/>
              <a:t>used to analyze text from uploaded images to an </a:t>
            </a:r>
            <a:r>
              <a:rPr lang="en-US" sz="2000" b="1" dirty="0" smtClean="0"/>
              <a:t>Amazon S3</a:t>
            </a:r>
            <a:r>
              <a:rPr lang="en-US" sz="2000" dirty="0"/>
              <a:t> bucket. Detected text </a:t>
            </a:r>
            <a:r>
              <a:rPr lang="en-US" sz="2000" dirty="0" smtClean="0"/>
              <a:t>would be </a:t>
            </a:r>
            <a:r>
              <a:rPr lang="en-US" sz="2000" dirty="0"/>
              <a:t>stored in Amazon </a:t>
            </a:r>
            <a:r>
              <a:rPr lang="en-US" sz="2000" dirty="0" err="1"/>
              <a:t>DynamoDB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67" y="1136788"/>
            <a:ext cx="5235568" cy="43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Services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Amazon </a:t>
            </a:r>
            <a:r>
              <a:rPr lang="en-US" dirty="0" err="1" smtClean="0"/>
              <a:t>Cognito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Amazon API Gateway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AWS Lambda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Amazon Simple Storage Service(S3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Amazon </a:t>
            </a:r>
            <a:r>
              <a:rPr lang="en-US" dirty="0" err="1" smtClean="0"/>
              <a:t>Textract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44" y="2593975"/>
            <a:ext cx="2762250" cy="1657350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226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Helvetica Neue Medium</vt:lpstr>
      <vt:lpstr>RetrospectVTI</vt:lpstr>
      <vt:lpstr>Document Scanner and PDf generator using Cloud Platform</vt:lpstr>
      <vt:lpstr>OUTLINE</vt:lpstr>
      <vt:lpstr>Abstract</vt:lpstr>
      <vt:lpstr>Architectural Diagram of project</vt:lpstr>
      <vt:lpstr>Prerequisites </vt:lpstr>
      <vt:lpstr>The solution consist of two parts</vt:lpstr>
      <vt:lpstr>Front-end Application</vt:lpstr>
      <vt:lpstr>Serverless Back-end</vt:lpstr>
      <vt:lpstr>Services Used</vt:lpstr>
      <vt:lpstr>Snapshots of Completed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2020-09-21T04:37:34Z</dcterms:created>
  <dcterms:modified xsi:type="dcterms:W3CDTF">2020-11-03T20:00:52Z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