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rgh Jani" initials="DJ" lastIdx="1" clrIdx="0">
    <p:extLst>
      <p:ext uri="{19B8F6BF-5375-455C-9EA6-DF929625EA0E}">
        <p15:presenceInfo xmlns:p15="http://schemas.microsoft.com/office/powerpoint/2012/main" userId="554c47415a520c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6T21:37:43.38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E18E-E04D-4130-A966-456E00AFC111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F0159-13EE-4418-AEBC-DA2A1B592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1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numbered snapshot of your work that you can publish for use in different parts of your workflow, such as development, beta deployment, and production.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pointer to a specific version of a bot. With an alias, you can easily update the version that your client applications are using. For example, you can point an alias to version 1 of your bot. When you are ready to update the bot, you publish version 2 and change the alias to point to the new version.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F0159-13EE-4418-AEBC-DA2A1B59299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0" y="2218944"/>
            <a:ext cx="11635782" cy="1905000"/>
          </a:xfrm>
        </p:spPr>
        <p:txBody>
          <a:bodyPr/>
          <a:lstStyle/>
          <a:p>
            <a:r>
              <a:rPr lang="en-IN" dirty="0"/>
              <a:t> 			  IT345 Software Group Project-II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2937" y="4123944"/>
            <a:ext cx="3486892" cy="23180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Submitted by:</a:t>
            </a:r>
          </a:p>
          <a:p>
            <a:pPr marL="457200" lvl="1" indent="0">
              <a:buNone/>
            </a:pPr>
            <a:r>
              <a:rPr lang="en-IN" dirty="0"/>
              <a:t>Dirgh Jani(17IT035)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5410200"/>
            <a:ext cx="4114800" cy="11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5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59334"/>
            <a:ext cx="9250942" cy="41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Slot elicitation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4505"/>
            <a:ext cx="9425870" cy="45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0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Lex – technology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91139"/>
            <a:ext cx="9465627" cy="45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950" y="2381746"/>
            <a:ext cx="3048924" cy="184735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5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0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Lex –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150165"/>
            <a:ext cx="9576945" cy="43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Mobile Hub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70652"/>
            <a:ext cx="8757961" cy="44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to chat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83189"/>
            <a:ext cx="8932890" cy="43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Lex 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54749"/>
            <a:ext cx="8991969" cy="43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75236"/>
            <a:ext cx="9314552" cy="45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5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“Book a hotel”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62700"/>
            <a:ext cx="9068062" cy="44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Utterances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22943"/>
            <a:ext cx="8670498" cy="41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799</TotalTime>
  <Words>44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      IT345 Software Group Project-II</vt:lpstr>
      <vt:lpstr>AMAZON LEX</vt:lpstr>
      <vt:lpstr>Amazon Lex – Features</vt:lpstr>
      <vt:lpstr>AWS Mobile Hub integration</vt:lpstr>
      <vt:lpstr>Deployment to chat services</vt:lpstr>
      <vt:lpstr>Amazon Lex use cases</vt:lpstr>
      <vt:lpstr>Amazon Lex</vt:lpstr>
      <vt:lpstr>“Book a hotel”</vt:lpstr>
      <vt:lpstr>Utterances</vt:lpstr>
      <vt:lpstr>Slots</vt:lpstr>
      <vt:lpstr>Slot elicitation</vt:lpstr>
      <vt:lpstr>Amazon Lex – technology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LEX</dc:title>
  <dc:creator>maulik gevariya</dc:creator>
  <cp:lastModifiedBy>Dirgh Jani</cp:lastModifiedBy>
  <cp:revision>16</cp:revision>
  <dcterms:created xsi:type="dcterms:W3CDTF">2019-09-06T04:37:06Z</dcterms:created>
  <dcterms:modified xsi:type="dcterms:W3CDTF">2019-09-07T02:58:46Z</dcterms:modified>
</cp:coreProperties>
</file>