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5"/>
  </p:notesMasterIdLst>
  <p:sldIdLst>
    <p:sldId id="256" r:id="rId2"/>
    <p:sldId id="257" r:id="rId3"/>
    <p:sldId id="258" r:id="rId4"/>
    <p:sldId id="295" r:id="rId5"/>
    <p:sldId id="297" r:id="rId6"/>
    <p:sldId id="280" r:id="rId7"/>
    <p:sldId id="271" r:id="rId8"/>
    <p:sldId id="300" r:id="rId9"/>
    <p:sldId id="301" r:id="rId10"/>
    <p:sldId id="299" r:id="rId11"/>
    <p:sldId id="298" r:id="rId12"/>
    <p:sldId id="283" r:id="rId13"/>
    <p:sldId id="284"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7" d="100"/>
          <a:sy n="87" d="100"/>
        </p:scale>
        <p:origin x="1358"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0C2449-1862-499F-837A-0BF4FF0A0C41}" type="datetimeFigureOut">
              <a:rPr lang="en-US" smtClean="0"/>
              <a:pPr/>
              <a:t>9/7/2018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1FF286-27DF-4B1F-80FC-44DF5F5C7BD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a:t>Click to edit Master title style</a:t>
            </a:r>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1D8BD707-D9CF-40AE-B4C6-C98DA3205C09}" type="datetimeFigureOut">
              <a:rPr lang="en-US" smtClean="0"/>
              <a:pPr/>
              <a:t>9/7/2018</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p>
            <a:r>
              <a:rPr kumimoji="0" lang="en-US"/>
              <a:t>Click to edit Master title style</a:t>
            </a:r>
          </a:p>
        </p:txBody>
      </p:sp>
      <p:sp>
        <p:nvSpPr>
          <p:cNvPr id="3" name="Vertical Text Placeholder 2"/>
          <p:cNvSpPr>
            <a:spLocks noGrp="1"/>
          </p:cNvSpPr>
          <p:nvPr>
            <p:ph type="body" orient="vert" idx="1"/>
          </p:nvPr>
        </p:nvSpPr>
        <p:spPr>
          <a:xfrm>
            <a:off x="457200" y="274642"/>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p>
            <a:fld id="{1D8BD707-D9CF-40AE-B4C6-C98DA3205C09}" type="datetimeFigureOut">
              <a:rPr lang="en-US" smtClean="0"/>
              <a:pPr/>
              <a:t>9/7/2018</a:t>
            </a:fld>
            <a:endParaRPr lang="en-US"/>
          </a:p>
        </p:txBody>
      </p:sp>
      <p:sp>
        <p:nvSpPr>
          <p:cNvPr id="5" name="Footer Placeholder 4"/>
          <p:cNvSpPr>
            <a:spLocks noGrp="1"/>
          </p:cNvSpPr>
          <p:nvPr>
            <p:ph type="ftr" sz="quarter" idx="11"/>
          </p:nvPr>
        </p:nvSpPr>
        <p:spPr>
          <a:xfrm>
            <a:off x="457200" y="6556248"/>
            <a:ext cx="3657600" cy="228600"/>
          </a:xfrm>
        </p:spPr>
        <p:txBody>
          <a:bodyPr/>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a:t>Click to edit Master title style</a:t>
            </a:r>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1D8BD707-D9CF-40AE-B4C6-C98DA3205C09}" type="datetimeFigureOut">
              <a:rPr lang="en-US" smtClean="0"/>
              <a:pPr/>
              <a:t>9/7/2018</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9/7/2018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1D8BD707-D9CF-40AE-B4C6-C98DA3205C09}" type="datetimeFigureOut">
              <a:rPr lang="en-US" smtClean="0"/>
              <a:pPr/>
              <a:t>9/7/2018</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a:t>Click to edit Master title style</a:t>
            </a:r>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p>
            <a:r>
              <a:rPr kumimoji="0" lang="en-US"/>
              <a:t>Click to edit Master title style</a:t>
            </a:r>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1D8BD707-D9CF-40AE-B4C6-C98DA3205C09}" type="datetimeFigureOut">
              <a:rPr lang="en-US" smtClean="0"/>
              <a:pPr/>
              <a:t>9/7/2018</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0" y="533400"/>
            <a:ext cx="5424268" cy="2868168"/>
          </a:xfrm>
        </p:spPr>
        <p:txBody>
          <a:bodyPr/>
          <a:lstStyle/>
          <a:p>
            <a:r>
              <a:rPr lang="en-US" sz="3200" dirty="0"/>
              <a:t>RFID BASED ATTENDANCE SYSTEM</a:t>
            </a:r>
            <a:endParaRPr lang="en-US" sz="3200" dirty="0">
              <a:latin typeface="Verdana" pitchFamily="34" charset="0"/>
            </a:endParaRPr>
          </a:p>
        </p:txBody>
      </p:sp>
      <p:sp>
        <p:nvSpPr>
          <p:cNvPr id="3" name="Subtitle 2"/>
          <p:cNvSpPr>
            <a:spLocks noGrp="1"/>
          </p:cNvSpPr>
          <p:nvPr>
            <p:ph type="subTitle" idx="1"/>
          </p:nvPr>
        </p:nvSpPr>
        <p:spPr>
          <a:xfrm>
            <a:off x="3354442" y="3539864"/>
            <a:ext cx="5114778" cy="2556136"/>
          </a:xfrm>
        </p:spPr>
        <p:txBody>
          <a:bodyPr/>
          <a:lstStyle/>
          <a:p>
            <a:pPr algn="l"/>
            <a:r>
              <a:rPr lang="en-US" dirty="0"/>
              <a:t>Submitted by:</a:t>
            </a:r>
          </a:p>
          <a:p>
            <a:pPr algn="l"/>
            <a:r>
              <a:rPr lang="en-US" dirty="0"/>
              <a:t>	Vasu Gamdha (17IT027)</a:t>
            </a:r>
          </a:p>
          <a:p>
            <a:pPr algn="l"/>
            <a:r>
              <a:rPr lang="en-US" dirty="0"/>
              <a:t>	Maulik Gevariya (17IT029)</a:t>
            </a:r>
          </a:p>
          <a:p>
            <a:pPr algn="l"/>
            <a:r>
              <a:rPr lang="en-US" dirty="0"/>
              <a:t>	Dirgh Jani (17IT035)</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81400" y="5410200"/>
            <a:ext cx="4114800" cy="118325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2456"/>
            <a:ext cx="7239000" cy="1143000"/>
          </a:xfrm>
        </p:spPr>
        <p:txBody>
          <a:bodyPr/>
          <a:lstStyle/>
          <a:p>
            <a:r>
              <a:rPr lang="en-IN" dirty="0"/>
              <a:t>Limitations</a:t>
            </a:r>
          </a:p>
        </p:txBody>
      </p:sp>
      <p:sp>
        <p:nvSpPr>
          <p:cNvPr id="3" name="Content Placeholder 2"/>
          <p:cNvSpPr>
            <a:spLocks noGrp="1"/>
          </p:cNvSpPr>
          <p:nvPr>
            <p:ph idx="1"/>
          </p:nvPr>
        </p:nvSpPr>
        <p:spPr/>
        <p:txBody>
          <a:bodyPr/>
          <a:lstStyle/>
          <a:p>
            <a:r>
              <a:rPr lang="en-IN" dirty="0"/>
              <a:t>RFID system is secured but it can also be misused sometimes. A Person can gives Another Person’s attendance if he/she has access to card.</a:t>
            </a:r>
          </a:p>
          <a:p>
            <a:r>
              <a:rPr lang="en-IN" dirty="0"/>
              <a:t>It is a machine based Application, So power supply is Mandatory. If there is no power supply, we need to use another manual mean of attendance.</a:t>
            </a:r>
          </a:p>
        </p:txBody>
      </p:sp>
    </p:spTree>
    <p:extLst>
      <p:ext uri="{BB962C8B-B14F-4D97-AF65-F5344CB8AC3E}">
        <p14:creationId xmlns:p14="http://schemas.microsoft.com/office/powerpoint/2010/main" val="3976425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Future Scope</a:t>
            </a:r>
          </a:p>
        </p:txBody>
      </p:sp>
      <p:sp>
        <p:nvSpPr>
          <p:cNvPr id="3" name="Content Placeholder 2"/>
          <p:cNvSpPr>
            <a:spLocks noGrp="1"/>
          </p:cNvSpPr>
          <p:nvPr>
            <p:ph idx="1"/>
          </p:nvPr>
        </p:nvSpPr>
        <p:spPr/>
        <p:txBody>
          <a:bodyPr>
            <a:normAutofit lnSpcReduction="10000"/>
          </a:bodyPr>
          <a:lstStyle/>
          <a:p>
            <a:r>
              <a:rPr lang="en-IN" dirty="0"/>
              <a:t>Range of RFID can be increased so reader detect the card from far distance.</a:t>
            </a:r>
          </a:p>
          <a:p>
            <a:r>
              <a:rPr lang="en-IN" dirty="0"/>
              <a:t>The transferred data can be stored in PC to keep record through a specific software.</a:t>
            </a:r>
          </a:p>
          <a:p>
            <a:r>
              <a:rPr lang="en-IN" dirty="0"/>
              <a:t>Timely attendance can be monitored. i.e. time in and time out can be recorded using real time clock and can be stored in database.</a:t>
            </a:r>
          </a:p>
          <a:p>
            <a:r>
              <a:rPr lang="en-IN" dirty="0"/>
              <a:t>Further, Fingerprint Scanner or Face Recognizer can also be used to get Two-Step Verification to avoid misuse of RFID card.</a:t>
            </a:r>
          </a:p>
          <a:p>
            <a:r>
              <a:rPr lang="en-IN" dirty="0"/>
              <a:t>We can implement GSM(Message) technology.</a:t>
            </a:r>
          </a:p>
          <a:p>
            <a:endParaRPr lang="en-IN" dirty="0"/>
          </a:p>
        </p:txBody>
      </p:sp>
    </p:spTree>
    <p:extLst>
      <p:ext uri="{BB962C8B-B14F-4D97-AF65-F5344CB8AC3E}">
        <p14:creationId xmlns:p14="http://schemas.microsoft.com/office/powerpoint/2010/main" val="2371266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Grp="1" noChangeAspect="1" noChangeArrowheads="1"/>
          </p:cNvPicPr>
          <p:nvPr>
            <p:ph idx="1"/>
          </p:nvPr>
        </p:nvPicPr>
        <p:blipFill>
          <a:blip r:embed="rId2" cstate="print"/>
          <a:srcRect/>
          <a:stretch>
            <a:fillRect/>
          </a:stretch>
        </p:blipFill>
        <p:spPr bwMode="auto">
          <a:xfrm>
            <a:off x="914400" y="1219200"/>
            <a:ext cx="6596418" cy="44196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5" name="Picture 3"/>
          <p:cNvPicPr>
            <a:picLocks noChangeAspect="1" noChangeArrowheads="1"/>
          </p:cNvPicPr>
          <p:nvPr/>
        </p:nvPicPr>
        <p:blipFill>
          <a:blip r:embed="rId2" cstate="print"/>
          <a:srcRect/>
          <a:stretch>
            <a:fillRect/>
          </a:stretch>
        </p:blipFill>
        <p:spPr bwMode="auto">
          <a:xfrm>
            <a:off x="1981200" y="1066800"/>
            <a:ext cx="4572000" cy="455676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239000" cy="853440"/>
          </a:xfrm>
        </p:spPr>
        <p:txBody>
          <a:bodyPr/>
          <a:lstStyle/>
          <a:p>
            <a:r>
              <a:rPr lang="en-US" dirty="0"/>
              <a:t>contents</a:t>
            </a:r>
          </a:p>
        </p:txBody>
      </p:sp>
      <p:sp>
        <p:nvSpPr>
          <p:cNvPr id="3" name="Content Placeholder 2"/>
          <p:cNvSpPr>
            <a:spLocks noGrp="1"/>
          </p:cNvSpPr>
          <p:nvPr>
            <p:ph idx="1"/>
          </p:nvPr>
        </p:nvSpPr>
        <p:spPr>
          <a:xfrm>
            <a:off x="457200" y="1143000"/>
            <a:ext cx="6705600" cy="5715000"/>
          </a:xfrm>
        </p:spPr>
        <p:txBody>
          <a:bodyPr>
            <a:normAutofit/>
          </a:bodyPr>
          <a:lstStyle/>
          <a:p>
            <a:r>
              <a:rPr lang="en-US" dirty="0"/>
              <a:t>Project overview</a:t>
            </a:r>
          </a:p>
          <a:p>
            <a:r>
              <a:rPr lang="en-US" dirty="0"/>
              <a:t>Main Technology-RFID</a:t>
            </a:r>
          </a:p>
          <a:p>
            <a:r>
              <a:rPr lang="en-US" dirty="0"/>
              <a:t>Hardware Requirements</a:t>
            </a:r>
          </a:p>
          <a:p>
            <a:r>
              <a:rPr lang="en-US" dirty="0"/>
              <a:t>Software Requirements</a:t>
            </a:r>
          </a:p>
          <a:p>
            <a:r>
              <a:rPr lang="en-US" dirty="0"/>
              <a:t>Working of the project</a:t>
            </a:r>
          </a:p>
          <a:p>
            <a:r>
              <a:rPr lang="en-US" dirty="0"/>
              <a:t>Advantages </a:t>
            </a:r>
          </a:p>
          <a:p>
            <a:r>
              <a:rPr lang="en-US" dirty="0"/>
              <a:t>Applications</a:t>
            </a:r>
          </a:p>
          <a:p>
            <a:r>
              <a:rPr lang="en-US" dirty="0"/>
              <a:t>Limitation</a:t>
            </a:r>
          </a:p>
          <a:p>
            <a:r>
              <a:rPr lang="en-US"/>
              <a:t>Future scope</a:t>
            </a:r>
            <a:endParaRPr lang="en-US" dirty="0"/>
          </a:p>
          <a:p>
            <a:r>
              <a:rPr lang="en-US" dirty="0"/>
              <a:t>Conclusion</a:t>
            </a:r>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239000" cy="701040"/>
          </a:xfrm>
        </p:spPr>
        <p:txBody>
          <a:bodyPr/>
          <a:lstStyle/>
          <a:p>
            <a:r>
              <a:rPr lang="en-US" dirty="0"/>
              <a:t>Project overview</a:t>
            </a:r>
          </a:p>
        </p:txBody>
      </p:sp>
      <p:sp>
        <p:nvSpPr>
          <p:cNvPr id="3" name="Content Placeholder 2"/>
          <p:cNvSpPr>
            <a:spLocks noGrp="1"/>
          </p:cNvSpPr>
          <p:nvPr>
            <p:ph idx="1"/>
          </p:nvPr>
        </p:nvSpPr>
        <p:spPr>
          <a:xfrm>
            <a:off x="228600" y="1066800"/>
            <a:ext cx="7848600" cy="5791200"/>
          </a:xfrm>
        </p:spPr>
        <p:txBody>
          <a:bodyPr>
            <a:normAutofit fontScale="92500" lnSpcReduction="10000"/>
          </a:bodyPr>
          <a:lstStyle/>
          <a:p>
            <a:r>
              <a:rPr lang="en-US" dirty="0"/>
              <a:t>The main functionality of this project is to verify the identity / attendance of the user who needs to access it through RFID. </a:t>
            </a:r>
          </a:p>
          <a:p>
            <a:r>
              <a:rPr lang="en-US" dirty="0"/>
              <a:t>For this purpose the authorized person is given an RFID card. </a:t>
            </a:r>
          </a:p>
          <a:p>
            <a:r>
              <a:rPr lang="en-US" dirty="0"/>
              <a:t>This card contains an integrated circuit that is used for storing, processing information through modulating and demodulating of the radio frequency signal that is being transmitted. </a:t>
            </a:r>
          </a:p>
          <a:p>
            <a:r>
              <a:rPr lang="en-US" dirty="0"/>
              <a:t>Thus, the data stored in this card is referred as the identification/attendance of the person. </a:t>
            </a:r>
          </a:p>
          <a:p>
            <a:r>
              <a:rPr lang="en-US" dirty="0"/>
              <a:t>Once, the person places the card in front of the RFID card reader, it reads the data and verifies it with that data present in the Cloud Storage and if it matches then LED is blinked as valid entry and the student attendance is marked </a:t>
            </a:r>
            <a:r>
              <a:rPr lang="en-US"/>
              <a:t>Present. </a:t>
            </a:r>
            <a:endParaRPr lang="en-US"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670560"/>
          </a:xfrm>
        </p:spPr>
        <p:txBody>
          <a:bodyPr>
            <a:normAutofit fontScale="90000"/>
          </a:bodyPr>
          <a:lstStyle/>
          <a:p>
            <a:r>
              <a:rPr lang="en-US" dirty="0"/>
              <a:t>Radio frequency identification(RFID)</a:t>
            </a:r>
          </a:p>
        </p:txBody>
      </p:sp>
      <p:sp>
        <p:nvSpPr>
          <p:cNvPr id="3" name="Content Placeholder 2"/>
          <p:cNvSpPr>
            <a:spLocks noGrp="1"/>
          </p:cNvSpPr>
          <p:nvPr>
            <p:ph idx="1"/>
          </p:nvPr>
        </p:nvSpPr>
        <p:spPr>
          <a:xfrm>
            <a:off x="304800" y="990600"/>
            <a:ext cx="7848600" cy="5867400"/>
          </a:xfrm>
        </p:spPr>
        <p:txBody>
          <a:bodyPr>
            <a:normAutofit/>
          </a:bodyPr>
          <a:lstStyle/>
          <a:p>
            <a:r>
              <a:rPr lang="en-US" dirty="0"/>
              <a:t>RFID Benefits and Scanning </a:t>
            </a:r>
          </a:p>
          <a:p>
            <a:pPr lvl="2"/>
            <a:r>
              <a:rPr lang="en-US" dirty="0">
                <a:solidFill>
                  <a:schemeClr val="tx1"/>
                </a:solidFill>
              </a:rPr>
              <a:t>Eliminates human error </a:t>
            </a:r>
          </a:p>
          <a:p>
            <a:pPr lvl="2"/>
            <a:r>
              <a:rPr lang="en-US" dirty="0">
                <a:solidFill>
                  <a:schemeClr val="tx1"/>
                </a:solidFill>
              </a:rPr>
              <a:t>Improves speed and efficiency </a:t>
            </a:r>
          </a:p>
          <a:p>
            <a:pPr lvl="2"/>
            <a:r>
              <a:rPr lang="en-US" dirty="0">
                <a:solidFill>
                  <a:schemeClr val="tx1"/>
                </a:solidFill>
              </a:rPr>
              <a:t>Increases information availability and location</a:t>
            </a:r>
          </a:p>
          <a:p>
            <a:pPr lvl="2"/>
            <a:r>
              <a:rPr lang="en-US" dirty="0">
                <a:solidFill>
                  <a:schemeClr val="tx1"/>
                </a:solidFill>
              </a:rPr>
              <a:t> Allows enhanced security </a:t>
            </a:r>
          </a:p>
          <a:p>
            <a:pPr lvl="2"/>
            <a:r>
              <a:rPr lang="en-US" dirty="0">
                <a:solidFill>
                  <a:schemeClr val="tx1"/>
                </a:solidFill>
              </a:rPr>
              <a:t>Delivers data with or without network connection</a:t>
            </a:r>
          </a:p>
          <a:p>
            <a:r>
              <a:rPr lang="en-US" dirty="0">
                <a:solidFill>
                  <a:schemeClr val="tx1"/>
                </a:solidFill>
              </a:rPr>
              <a:t>Applications of RFID </a:t>
            </a:r>
          </a:p>
          <a:p>
            <a:pPr lvl="2"/>
            <a:r>
              <a:rPr lang="en-US" dirty="0">
                <a:solidFill>
                  <a:schemeClr val="tx1"/>
                </a:solidFill>
              </a:rPr>
              <a:t>Security And Access Control </a:t>
            </a:r>
          </a:p>
          <a:p>
            <a:pPr lvl="2"/>
            <a:r>
              <a:rPr lang="en-US" dirty="0">
                <a:solidFill>
                  <a:schemeClr val="tx1"/>
                </a:solidFill>
              </a:rPr>
              <a:t>Parking Management </a:t>
            </a:r>
          </a:p>
          <a:p>
            <a:pPr lvl="2"/>
            <a:r>
              <a:rPr lang="en-US" dirty="0">
                <a:solidFill>
                  <a:schemeClr val="tx1"/>
                </a:solidFill>
              </a:rPr>
              <a:t>Library Management</a:t>
            </a:r>
          </a:p>
          <a:p>
            <a:pPr lvl="2"/>
            <a:r>
              <a:rPr lang="en-US" dirty="0">
                <a:solidFill>
                  <a:schemeClr val="tx1"/>
                </a:solidFill>
              </a:rPr>
              <a:t> Asset Tracking</a:t>
            </a:r>
          </a:p>
          <a:p>
            <a:pPr lvl="2"/>
            <a:r>
              <a:rPr lang="en-US" dirty="0"/>
              <a:t>Healthcare</a:t>
            </a:r>
            <a:endParaRPr lang="en-US" dirty="0">
              <a:solidFill>
                <a:schemeClr val="tx1"/>
              </a:solidFill>
            </a:endParaRPr>
          </a:p>
        </p:txBody>
      </p:sp>
      <p:pic>
        <p:nvPicPr>
          <p:cNvPr id="4" name="Picture 3"/>
          <p:cNvPicPr/>
          <p:nvPr/>
        </p:nvPicPr>
        <p:blipFill>
          <a:blip r:embed="rId2" cstate="print"/>
          <a:srcRect/>
          <a:stretch>
            <a:fillRect/>
          </a:stretch>
        </p:blipFill>
        <p:spPr bwMode="auto">
          <a:xfrm>
            <a:off x="6063615" y="4048125"/>
            <a:ext cx="3080385" cy="2809875"/>
          </a:xfrm>
          <a:prstGeom prst="rect">
            <a:avLst/>
          </a:prstGeom>
          <a:noFill/>
          <a:ln w="9525">
            <a:noFill/>
            <a:miter lim="800000"/>
            <a:headEnd/>
            <a:tailEnd/>
          </a:ln>
        </p:spPr>
      </p:pic>
      <p:pic>
        <p:nvPicPr>
          <p:cNvPr id="5" name="il_fi" descr="http://image.made-in-china.com/2f0j00QMaEsrotuukc/EM-ID-125khz-MIFARE-13-56mhz-RFID-Tag.jpg"/>
          <p:cNvPicPr/>
          <p:nvPr/>
        </p:nvPicPr>
        <p:blipFill>
          <a:blip r:embed="rId3" cstate="print"/>
          <a:srcRect/>
          <a:stretch>
            <a:fillRect/>
          </a:stretch>
        </p:blipFill>
        <p:spPr bwMode="auto">
          <a:xfrm>
            <a:off x="6477000" y="1600200"/>
            <a:ext cx="1886034" cy="1704975"/>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HARDWARE REQUIREMENTS</a:t>
            </a:r>
          </a:p>
        </p:txBody>
      </p:sp>
      <p:sp>
        <p:nvSpPr>
          <p:cNvPr id="3" name="Content Placeholder 2"/>
          <p:cNvSpPr>
            <a:spLocks noGrp="1"/>
          </p:cNvSpPr>
          <p:nvPr>
            <p:ph idx="1"/>
          </p:nvPr>
        </p:nvSpPr>
        <p:spPr/>
        <p:txBody>
          <a:bodyPr/>
          <a:lstStyle/>
          <a:p>
            <a:r>
              <a:rPr lang="en-IN" dirty="0"/>
              <a:t>NodeMCU (Wi-Fi Module)(ESP8266)</a:t>
            </a:r>
          </a:p>
          <a:p>
            <a:r>
              <a:rPr lang="en-IN" dirty="0"/>
              <a:t>RFID KIT</a:t>
            </a:r>
          </a:p>
          <a:p>
            <a:pPr marL="0" indent="0">
              <a:buNone/>
            </a:pPr>
            <a:r>
              <a:rPr lang="en-IN" dirty="0"/>
              <a:t>    RFID Cards and tags</a:t>
            </a:r>
          </a:p>
          <a:p>
            <a:pPr marL="0" indent="0">
              <a:buNone/>
            </a:pPr>
            <a:r>
              <a:rPr lang="en-IN" dirty="0"/>
              <a:t>    RFID Receiver(RC522)</a:t>
            </a:r>
          </a:p>
          <a:p>
            <a:r>
              <a:rPr lang="en-IN" dirty="0"/>
              <a:t>PCB Board</a:t>
            </a:r>
          </a:p>
          <a:p>
            <a:r>
              <a:rPr lang="en-IN" dirty="0"/>
              <a:t>Light Emitting Diode(LED)</a:t>
            </a:r>
          </a:p>
          <a:p>
            <a:r>
              <a:rPr lang="en-IN" dirty="0"/>
              <a:t>Sound Buzzer</a:t>
            </a:r>
          </a:p>
          <a:p>
            <a:r>
              <a:rPr lang="en-IN" dirty="0"/>
              <a:t>Jumper Wire</a:t>
            </a:r>
          </a:p>
          <a:p>
            <a:r>
              <a:rPr lang="en-IN" dirty="0"/>
              <a:t>USB Cable</a:t>
            </a:r>
          </a:p>
        </p:txBody>
      </p:sp>
    </p:spTree>
    <p:extLst>
      <p:ext uri="{BB962C8B-B14F-4D97-AF65-F5344CB8AC3E}">
        <p14:creationId xmlns:p14="http://schemas.microsoft.com/office/powerpoint/2010/main" val="34944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Software requirements</a:t>
            </a:r>
          </a:p>
        </p:txBody>
      </p:sp>
      <p:sp>
        <p:nvSpPr>
          <p:cNvPr id="3" name="Content Placeholder 2"/>
          <p:cNvSpPr>
            <a:spLocks noGrp="1"/>
          </p:cNvSpPr>
          <p:nvPr>
            <p:ph idx="1"/>
          </p:nvPr>
        </p:nvSpPr>
        <p:spPr/>
        <p:txBody>
          <a:bodyPr>
            <a:normAutofit/>
          </a:bodyPr>
          <a:lstStyle/>
          <a:p>
            <a:r>
              <a:rPr lang="en-US" dirty="0"/>
              <a:t>Programming of Node MCU: ARDUINO(IDE) </a:t>
            </a:r>
          </a:p>
          <a:p>
            <a:r>
              <a:rPr lang="en-US" dirty="0"/>
              <a:t>Database: Firebase</a:t>
            </a:r>
          </a:p>
          <a:p>
            <a:r>
              <a:rPr lang="en-US" dirty="0"/>
              <a:t>Application Development software: MIT App Inventor 2</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239000" cy="929640"/>
          </a:xfrm>
        </p:spPr>
        <p:txBody>
          <a:bodyPr/>
          <a:lstStyle/>
          <a:p>
            <a:r>
              <a:rPr lang="en-US" dirty="0"/>
              <a:t>Working of project</a:t>
            </a:r>
          </a:p>
        </p:txBody>
      </p:sp>
      <p:sp>
        <p:nvSpPr>
          <p:cNvPr id="3" name="Content Placeholder 2"/>
          <p:cNvSpPr>
            <a:spLocks noGrp="1"/>
          </p:cNvSpPr>
          <p:nvPr>
            <p:ph idx="1"/>
          </p:nvPr>
        </p:nvSpPr>
        <p:spPr>
          <a:xfrm>
            <a:off x="304800" y="1371600"/>
            <a:ext cx="7391400" cy="5257800"/>
          </a:xfrm>
        </p:spPr>
        <p:txBody>
          <a:bodyPr>
            <a:normAutofit fontScale="92500" lnSpcReduction="20000"/>
          </a:bodyPr>
          <a:lstStyle/>
          <a:p>
            <a:r>
              <a:rPr lang="en-US" dirty="0"/>
              <a:t>The project uses a RFID reader that sends a 13.56 MHz signals when a RFID card is scanned over the RFID Reader. </a:t>
            </a:r>
          </a:p>
          <a:p>
            <a:r>
              <a:rPr lang="en-US" dirty="0"/>
              <a:t>When the card is scanned and if the unique ID matched with our Database, The White LED blinks along with a sound buzzer. And if it Don’t Matches, Then The Red LED blinks.</a:t>
            </a:r>
          </a:p>
          <a:p>
            <a:r>
              <a:rPr lang="en-US" dirty="0"/>
              <a:t>The Attendance is marked present If and only if White LED blinks. </a:t>
            </a:r>
          </a:p>
          <a:p>
            <a:r>
              <a:rPr lang="en-US" dirty="0"/>
              <a:t>The data then is updated with the date and time of scanning the card and the attendance is Marked Present for that Session. </a:t>
            </a:r>
          </a:p>
          <a:p>
            <a:r>
              <a:rPr lang="en-US" dirty="0"/>
              <a:t>When required, the Status of the Attendance can be accessed by the Student as well as Administrator through the Application Developed for this purpose.</a:t>
            </a:r>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ADVANTAGE</a:t>
            </a:r>
          </a:p>
        </p:txBody>
      </p:sp>
      <p:sp>
        <p:nvSpPr>
          <p:cNvPr id="3" name="Content Placeholder 2"/>
          <p:cNvSpPr>
            <a:spLocks noGrp="1"/>
          </p:cNvSpPr>
          <p:nvPr>
            <p:ph idx="1"/>
          </p:nvPr>
        </p:nvSpPr>
        <p:spPr/>
        <p:txBody>
          <a:bodyPr/>
          <a:lstStyle/>
          <a:p>
            <a:r>
              <a:rPr lang="en-IN" dirty="0"/>
              <a:t>Proxy Attendance Can Be Reduced.</a:t>
            </a:r>
          </a:p>
          <a:p>
            <a:r>
              <a:rPr lang="en-IN" dirty="0"/>
              <a:t>Hard Copy Paper Work for Attendance Sheet Can Be Reduced. </a:t>
            </a:r>
          </a:p>
          <a:p>
            <a:r>
              <a:rPr lang="en-IN" dirty="0"/>
              <a:t>Data can be Stored For Long Time Compare to Attendance Sheet.</a:t>
            </a:r>
          </a:p>
          <a:p>
            <a:r>
              <a:rPr lang="en-IN" dirty="0"/>
              <a:t>Human Error can be removed as it is automated System.</a:t>
            </a:r>
          </a:p>
          <a:p>
            <a:r>
              <a:rPr lang="en-IN" dirty="0"/>
              <a:t>Time Can be saved.</a:t>
            </a:r>
          </a:p>
          <a:p>
            <a:r>
              <a:rPr lang="en-IN" dirty="0"/>
              <a:t>The Attendance can be viewed easily by Administrator on Mobile phone.</a:t>
            </a:r>
          </a:p>
        </p:txBody>
      </p:sp>
    </p:spTree>
    <p:extLst>
      <p:ext uri="{BB962C8B-B14F-4D97-AF65-F5344CB8AC3E}">
        <p14:creationId xmlns:p14="http://schemas.microsoft.com/office/powerpoint/2010/main" val="3850505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Application</a:t>
            </a:r>
          </a:p>
        </p:txBody>
      </p:sp>
      <p:sp>
        <p:nvSpPr>
          <p:cNvPr id="3" name="Content Placeholder 2"/>
          <p:cNvSpPr>
            <a:spLocks noGrp="1"/>
          </p:cNvSpPr>
          <p:nvPr>
            <p:ph idx="1"/>
          </p:nvPr>
        </p:nvSpPr>
        <p:spPr/>
        <p:txBody>
          <a:bodyPr/>
          <a:lstStyle/>
          <a:p>
            <a:r>
              <a:rPr lang="en-IN" dirty="0"/>
              <a:t>RFID based attendance system can be used in educational institutes, industries, everywhere.</a:t>
            </a:r>
          </a:p>
          <a:p>
            <a:r>
              <a:rPr lang="en-IN" dirty="0"/>
              <a:t>RFID is Emerging Technology and can be used in application where authentication is needed.</a:t>
            </a:r>
          </a:p>
        </p:txBody>
      </p:sp>
    </p:spTree>
    <p:extLst>
      <p:ext uri="{BB962C8B-B14F-4D97-AF65-F5344CB8AC3E}">
        <p14:creationId xmlns:p14="http://schemas.microsoft.com/office/powerpoint/2010/main" val="29455018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437</TotalTime>
  <Words>613</Words>
  <Application>Microsoft Office PowerPoint</Application>
  <PresentationFormat>On-screen Show (4:3)</PresentationFormat>
  <Paragraphs>74</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Calibri</vt:lpstr>
      <vt:lpstr>Trebuchet MS</vt:lpstr>
      <vt:lpstr>Verdana</vt:lpstr>
      <vt:lpstr>Wingdings</vt:lpstr>
      <vt:lpstr>Wingdings 2</vt:lpstr>
      <vt:lpstr>Opulent</vt:lpstr>
      <vt:lpstr>RFID BASED ATTENDANCE SYSTEM</vt:lpstr>
      <vt:lpstr>contents</vt:lpstr>
      <vt:lpstr>Project overview</vt:lpstr>
      <vt:lpstr>Radio frequency identification(RFID)</vt:lpstr>
      <vt:lpstr>HARDWARE REQUIREMENTS</vt:lpstr>
      <vt:lpstr>Software requirements</vt:lpstr>
      <vt:lpstr>Working of project</vt:lpstr>
      <vt:lpstr>ADVANTAGE</vt:lpstr>
      <vt:lpstr>Application</vt:lpstr>
      <vt:lpstr>Limitations</vt:lpstr>
      <vt:lpstr>Future Scope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DTMF BASED REMOTE INDUSTRIAL LOAD AND/OR AGRICULTURAL PUMP CONTROL</dc:title>
  <dc:creator>Dirgh Jani</dc:creator>
  <cp:lastModifiedBy>Dirgh Jani</cp:lastModifiedBy>
  <cp:revision>73</cp:revision>
  <dcterms:created xsi:type="dcterms:W3CDTF">2006-08-16T00:00:00Z</dcterms:created>
  <dcterms:modified xsi:type="dcterms:W3CDTF">2018-09-07T04:55:04Z</dcterms:modified>
</cp:coreProperties>
</file>