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24"/>
  </p:notesMasterIdLst>
  <p:handoutMasterIdLst>
    <p:handoutMasterId r:id="rId25"/>
  </p:handoutMasterIdLst>
  <p:sldIdLst>
    <p:sldId id="256" r:id="rId2"/>
    <p:sldId id="550" r:id="rId3"/>
    <p:sldId id="541" r:id="rId4"/>
    <p:sldId id="542" r:id="rId5"/>
    <p:sldId id="543" r:id="rId6"/>
    <p:sldId id="544" r:id="rId7"/>
    <p:sldId id="545" r:id="rId8"/>
    <p:sldId id="554" r:id="rId9"/>
    <p:sldId id="561" r:id="rId10"/>
    <p:sldId id="555" r:id="rId11"/>
    <p:sldId id="556" r:id="rId12"/>
    <p:sldId id="557" r:id="rId13"/>
    <p:sldId id="558" r:id="rId14"/>
    <p:sldId id="559" r:id="rId15"/>
    <p:sldId id="560" r:id="rId16"/>
    <p:sldId id="562" r:id="rId17"/>
    <p:sldId id="548" r:id="rId18"/>
    <p:sldId id="546" r:id="rId19"/>
    <p:sldId id="547" r:id="rId20"/>
    <p:sldId id="549" r:id="rId21"/>
    <p:sldId id="551" r:id="rId22"/>
    <p:sldId id="54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7D19B-6ECE-43F6-BD8B-E3117F873E17}" v="118" dt="2020-07-21T13:03:16.618"/>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81" autoAdjust="0"/>
  </p:normalViewPr>
  <p:slideViewPr>
    <p:cSldViewPr snapToGrid="0" showGuides="1">
      <p:cViewPr varScale="1">
        <p:scale>
          <a:sx n="65" d="100"/>
          <a:sy n="65" d="100"/>
        </p:scale>
        <p:origin x="1278" y="66"/>
      </p:cViewPr>
      <p:guideLst>
        <p:guide orient="horz" pos="2160"/>
        <p:guide pos="2880"/>
      </p:guideLst>
    </p:cSldViewPr>
  </p:slideViewPr>
  <p:notesTextViewPr>
    <p:cViewPr>
      <p:scale>
        <a:sx n="1" d="1"/>
        <a:sy n="1" d="1"/>
      </p:scale>
      <p:origin x="0" y="0"/>
    </p:cViewPr>
  </p:notesText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Mauricio Riaño Pachón" userId="3b77a96813978dae" providerId="LiveId" clId="{5AF7D19B-6ECE-43F6-BD8B-E3117F873E17}"/>
    <pc:docChg chg="undo redo custSel mod addSld delSld modSld sldOrd modMainMaster">
      <pc:chgData name="Diego Mauricio Riaño Pachón" userId="3b77a96813978dae" providerId="LiveId" clId="{5AF7D19B-6ECE-43F6-BD8B-E3117F873E17}" dt="2020-07-21T13:04:26.973" v="3580" actId="47"/>
      <pc:docMkLst>
        <pc:docMk/>
      </pc:docMkLst>
      <pc:sldChg chg="delSp modSp mod">
        <pc:chgData name="Diego Mauricio Riaño Pachón" userId="3b77a96813978dae" providerId="LiveId" clId="{5AF7D19B-6ECE-43F6-BD8B-E3117F873E17}" dt="2020-06-22T19:21:27.653" v="876" actId="1035"/>
        <pc:sldMkLst>
          <pc:docMk/>
          <pc:sldMk cId="0" sldId="256"/>
        </pc:sldMkLst>
        <pc:spChg chg="mod">
          <ac:chgData name="Diego Mauricio Riaño Pachón" userId="3b77a96813978dae" providerId="LiveId" clId="{5AF7D19B-6ECE-43F6-BD8B-E3117F873E17}" dt="2020-06-22T19:15:01.735" v="59" actId="1036"/>
          <ac:spMkLst>
            <pc:docMk/>
            <pc:sldMk cId="0" sldId="256"/>
            <ac:spMk id="3" creationId="{00000000-0000-0000-0000-000000000000}"/>
          </ac:spMkLst>
        </pc:spChg>
        <pc:spChg chg="mod">
          <ac:chgData name="Diego Mauricio Riaño Pachón" userId="3b77a96813978dae" providerId="LiveId" clId="{5AF7D19B-6ECE-43F6-BD8B-E3117F873E17}" dt="2020-06-22T19:21:27.653" v="876" actId="1035"/>
          <ac:spMkLst>
            <pc:docMk/>
            <pc:sldMk cId="0" sldId="256"/>
            <ac:spMk id="5" creationId="{00000000-0000-0000-0000-000000000000}"/>
          </ac:spMkLst>
        </pc:spChg>
        <pc:spChg chg="del">
          <ac:chgData name="Diego Mauricio Riaño Pachón" userId="3b77a96813978dae" providerId="LiveId" clId="{5AF7D19B-6ECE-43F6-BD8B-E3117F873E17}" dt="2020-06-22T19:14:54.874" v="10" actId="478"/>
          <ac:spMkLst>
            <pc:docMk/>
            <pc:sldMk cId="0" sldId="256"/>
            <ac:spMk id="7" creationId="{92AD56C4-B117-4B02-A1D9-B35F9C4763D5}"/>
          </ac:spMkLst>
        </pc:spChg>
      </pc:sldChg>
      <pc:sldChg chg="del">
        <pc:chgData name="Diego Mauricio Riaño Pachón" userId="3b77a96813978dae" providerId="LiveId" clId="{5AF7D19B-6ECE-43F6-BD8B-E3117F873E17}" dt="2020-06-22T19:30:34.817" v="877" actId="47"/>
        <pc:sldMkLst>
          <pc:docMk/>
          <pc:sldMk cId="1179384833" sldId="269"/>
        </pc:sldMkLst>
      </pc:sldChg>
      <pc:sldChg chg="del">
        <pc:chgData name="Diego Mauricio Riaño Pachón" userId="3b77a96813978dae" providerId="LiveId" clId="{5AF7D19B-6ECE-43F6-BD8B-E3117F873E17}" dt="2020-06-22T19:30:34.817" v="877" actId="47"/>
        <pc:sldMkLst>
          <pc:docMk/>
          <pc:sldMk cId="1869901532" sldId="270"/>
        </pc:sldMkLst>
      </pc:sldChg>
      <pc:sldChg chg="del">
        <pc:chgData name="Diego Mauricio Riaño Pachón" userId="3b77a96813978dae" providerId="LiveId" clId="{5AF7D19B-6ECE-43F6-BD8B-E3117F873E17}" dt="2020-06-22T19:30:34.817" v="877" actId="47"/>
        <pc:sldMkLst>
          <pc:docMk/>
          <pc:sldMk cId="4080459169" sldId="271"/>
        </pc:sldMkLst>
      </pc:sldChg>
      <pc:sldChg chg="del">
        <pc:chgData name="Diego Mauricio Riaño Pachón" userId="3b77a96813978dae" providerId="LiveId" clId="{5AF7D19B-6ECE-43F6-BD8B-E3117F873E17}" dt="2020-06-22T19:30:34.817" v="877" actId="47"/>
        <pc:sldMkLst>
          <pc:docMk/>
          <pc:sldMk cId="208368628" sldId="272"/>
        </pc:sldMkLst>
      </pc:sldChg>
      <pc:sldChg chg="del">
        <pc:chgData name="Diego Mauricio Riaño Pachón" userId="3b77a96813978dae" providerId="LiveId" clId="{5AF7D19B-6ECE-43F6-BD8B-E3117F873E17}" dt="2020-06-22T19:30:34.817" v="877" actId="47"/>
        <pc:sldMkLst>
          <pc:docMk/>
          <pc:sldMk cId="2672441267" sldId="273"/>
        </pc:sldMkLst>
      </pc:sldChg>
      <pc:sldChg chg="del">
        <pc:chgData name="Diego Mauricio Riaño Pachón" userId="3b77a96813978dae" providerId="LiveId" clId="{5AF7D19B-6ECE-43F6-BD8B-E3117F873E17}" dt="2020-06-22T19:30:34.817" v="877" actId="47"/>
        <pc:sldMkLst>
          <pc:docMk/>
          <pc:sldMk cId="305183233" sldId="274"/>
        </pc:sldMkLst>
      </pc:sldChg>
      <pc:sldChg chg="del">
        <pc:chgData name="Diego Mauricio Riaño Pachón" userId="3b77a96813978dae" providerId="LiveId" clId="{5AF7D19B-6ECE-43F6-BD8B-E3117F873E17}" dt="2020-06-22T19:30:34.817" v="877" actId="47"/>
        <pc:sldMkLst>
          <pc:docMk/>
          <pc:sldMk cId="21101363" sldId="280"/>
        </pc:sldMkLst>
      </pc:sldChg>
      <pc:sldChg chg="del">
        <pc:chgData name="Diego Mauricio Riaño Pachón" userId="3b77a96813978dae" providerId="LiveId" clId="{5AF7D19B-6ECE-43F6-BD8B-E3117F873E17}" dt="2020-06-22T19:30:34.817" v="877" actId="47"/>
        <pc:sldMkLst>
          <pc:docMk/>
          <pc:sldMk cId="1872087218" sldId="281"/>
        </pc:sldMkLst>
      </pc:sldChg>
      <pc:sldChg chg="del">
        <pc:chgData name="Diego Mauricio Riaño Pachón" userId="3b77a96813978dae" providerId="LiveId" clId="{5AF7D19B-6ECE-43F6-BD8B-E3117F873E17}" dt="2020-06-22T19:30:34.817" v="877" actId="47"/>
        <pc:sldMkLst>
          <pc:docMk/>
          <pc:sldMk cId="4261194461" sldId="282"/>
        </pc:sldMkLst>
      </pc:sldChg>
      <pc:sldChg chg="del">
        <pc:chgData name="Diego Mauricio Riaño Pachón" userId="3b77a96813978dae" providerId="LiveId" clId="{5AF7D19B-6ECE-43F6-BD8B-E3117F873E17}" dt="2020-06-22T19:30:34.817" v="877" actId="47"/>
        <pc:sldMkLst>
          <pc:docMk/>
          <pc:sldMk cId="1316898071" sldId="285"/>
        </pc:sldMkLst>
      </pc:sldChg>
      <pc:sldChg chg="del">
        <pc:chgData name="Diego Mauricio Riaño Pachón" userId="3b77a96813978dae" providerId="LiveId" clId="{5AF7D19B-6ECE-43F6-BD8B-E3117F873E17}" dt="2020-06-22T19:30:34.817" v="877" actId="47"/>
        <pc:sldMkLst>
          <pc:docMk/>
          <pc:sldMk cId="1907829609" sldId="286"/>
        </pc:sldMkLst>
      </pc:sldChg>
      <pc:sldChg chg="del">
        <pc:chgData name="Diego Mauricio Riaño Pachón" userId="3b77a96813978dae" providerId="LiveId" clId="{5AF7D19B-6ECE-43F6-BD8B-E3117F873E17}" dt="2020-06-22T19:30:34.817" v="877" actId="47"/>
        <pc:sldMkLst>
          <pc:docMk/>
          <pc:sldMk cId="1914426619" sldId="287"/>
        </pc:sldMkLst>
      </pc:sldChg>
      <pc:sldChg chg="del">
        <pc:chgData name="Diego Mauricio Riaño Pachón" userId="3b77a96813978dae" providerId="LiveId" clId="{5AF7D19B-6ECE-43F6-BD8B-E3117F873E17}" dt="2020-06-22T19:30:34.817" v="877" actId="47"/>
        <pc:sldMkLst>
          <pc:docMk/>
          <pc:sldMk cId="3562025639" sldId="288"/>
        </pc:sldMkLst>
      </pc:sldChg>
      <pc:sldChg chg="del">
        <pc:chgData name="Diego Mauricio Riaño Pachón" userId="3b77a96813978dae" providerId="LiveId" clId="{5AF7D19B-6ECE-43F6-BD8B-E3117F873E17}" dt="2020-06-22T19:30:34.817" v="877" actId="47"/>
        <pc:sldMkLst>
          <pc:docMk/>
          <pc:sldMk cId="614939625" sldId="289"/>
        </pc:sldMkLst>
      </pc:sldChg>
      <pc:sldChg chg="del">
        <pc:chgData name="Diego Mauricio Riaño Pachón" userId="3b77a96813978dae" providerId="LiveId" clId="{5AF7D19B-6ECE-43F6-BD8B-E3117F873E17}" dt="2020-06-22T19:30:34.817" v="877" actId="47"/>
        <pc:sldMkLst>
          <pc:docMk/>
          <pc:sldMk cId="2710793055" sldId="290"/>
        </pc:sldMkLst>
      </pc:sldChg>
      <pc:sldChg chg="del">
        <pc:chgData name="Diego Mauricio Riaño Pachón" userId="3b77a96813978dae" providerId="LiveId" clId="{5AF7D19B-6ECE-43F6-BD8B-E3117F873E17}" dt="2020-06-22T19:30:34.817" v="877" actId="47"/>
        <pc:sldMkLst>
          <pc:docMk/>
          <pc:sldMk cId="714877969" sldId="291"/>
        </pc:sldMkLst>
      </pc:sldChg>
      <pc:sldChg chg="del">
        <pc:chgData name="Diego Mauricio Riaño Pachón" userId="3b77a96813978dae" providerId="LiveId" clId="{5AF7D19B-6ECE-43F6-BD8B-E3117F873E17}" dt="2020-06-22T19:30:34.817" v="877" actId="47"/>
        <pc:sldMkLst>
          <pc:docMk/>
          <pc:sldMk cId="3910658706" sldId="292"/>
        </pc:sldMkLst>
      </pc:sldChg>
      <pc:sldChg chg="del">
        <pc:chgData name="Diego Mauricio Riaño Pachón" userId="3b77a96813978dae" providerId="LiveId" clId="{5AF7D19B-6ECE-43F6-BD8B-E3117F873E17}" dt="2020-06-22T19:30:34.817" v="877" actId="47"/>
        <pc:sldMkLst>
          <pc:docMk/>
          <pc:sldMk cId="191689477" sldId="293"/>
        </pc:sldMkLst>
      </pc:sldChg>
      <pc:sldChg chg="del">
        <pc:chgData name="Diego Mauricio Riaño Pachón" userId="3b77a96813978dae" providerId="LiveId" clId="{5AF7D19B-6ECE-43F6-BD8B-E3117F873E17}" dt="2020-06-22T19:30:34.817" v="877" actId="47"/>
        <pc:sldMkLst>
          <pc:docMk/>
          <pc:sldMk cId="625664703" sldId="294"/>
        </pc:sldMkLst>
      </pc:sldChg>
      <pc:sldChg chg="del">
        <pc:chgData name="Diego Mauricio Riaño Pachón" userId="3b77a96813978dae" providerId="LiveId" clId="{5AF7D19B-6ECE-43F6-BD8B-E3117F873E17}" dt="2020-06-22T19:30:34.817" v="877" actId="47"/>
        <pc:sldMkLst>
          <pc:docMk/>
          <pc:sldMk cId="530884841" sldId="295"/>
        </pc:sldMkLst>
      </pc:sldChg>
      <pc:sldChg chg="del">
        <pc:chgData name="Diego Mauricio Riaño Pachón" userId="3b77a96813978dae" providerId="LiveId" clId="{5AF7D19B-6ECE-43F6-BD8B-E3117F873E17}" dt="2020-06-22T19:30:34.817" v="877" actId="47"/>
        <pc:sldMkLst>
          <pc:docMk/>
          <pc:sldMk cId="2681126092" sldId="296"/>
        </pc:sldMkLst>
      </pc:sldChg>
      <pc:sldChg chg="del">
        <pc:chgData name="Diego Mauricio Riaño Pachón" userId="3b77a96813978dae" providerId="LiveId" clId="{5AF7D19B-6ECE-43F6-BD8B-E3117F873E17}" dt="2020-06-22T19:30:34.817" v="877" actId="47"/>
        <pc:sldMkLst>
          <pc:docMk/>
          <pc:sldMk cId="2824234729" sldId="297"/>
        </pc:sldMkLst>
      </pc:sldChg>
      <pc:sldChg chg="del">
        <pc:chgData name="Diego Mauricio Riaño Pachón" userId="3b77a96813978dae" providerId="LiveId" clId="{5AF7D19B-6ECE-43F6-BD8B-E3117F873E17}" dt="2020-06-22T19:30:34.817" v="877" actId="47"/>
        <pc:sldMkLst>
          <pc:docMk/>
          <pc:sldMk cId="560325858" sldId="319"/>
        </pc:sldMkLst>
      </pc:sldChg>
      <pc:sldChg chg="del">
        <pc:chgData name="Diego Mauricio Riaño Pachón" userId="3b77a96813978dae" providerId="LiveId" clId="{5AF7D19B-6ECE-43F6-BD8B-E3117F873E17}" dt="2020-06-22T19:30:34.817" v="877" actId="47"/>
        <pc:sldMkLst>
          <pc:docMk/>
          <pc:sldMk cId="2902676672" sldId="351"/>
        </pc:sldMkLst>
      </pc:sldChg>
      <pc:sldChg chg="del">
        <pc:chgData name="Diego Mauricio Riaño Pachón" userId="3b77a96813978dae" providerId="LiveId" clId="{5AF7D19B-6ECE-43F6-BD8B-E3117F873E17}" dt="2020-06-22T19:30:34.817" v="877" actId="47"/>
        <pc:sldMkLst>
          <pc:docMk/>
          <pc:sldMk cId="4126848249" sldId="352"/>
        </pc:sldMkLst>
      </pc:sldChg>
      <pc:sldChg chg="del">
        <pc:chgData name="Diego Mauricio Riaño Pachón" userId="3b77a96813978dae" providerId="LiveId" clId="{5AF7D19B-6ECE-43F6-BD8B-E3117F873E17}" dt="2020-06-22T19:30:34.817" v="877" actId="47"/>
        <pc:sldMkLst>
          <pc:docMk/>
          <pc:sldMk cId="4275234092" sldId="353"/>
        </pc:sldMkLst>
      </pc:sldChg>
      <pc:sldChg chg="del">
        <pc:chgData name="Diego Mauricio Riaño Pachón" userId="3b77a96813978dae" providerId="LiveId" clId="{5AF7D19B-6ECE-43F6-BD8B-E3117F873E17}" dt="2020-06-22T19:30:34.817" v="877" actId="47"/>
        <pc:sldMkLst>
          <pc:docMk/>
          <pc:sldMk cId="3711308120" sldId="354"/>
        </pc:sldMkLst>
      </pc:sldChg>
      <pc:sldChg chg="del">
        <pc:chgData name="Diego Mauricio Riaño Pachón" userId="3b77a96813978dae" providerId="LiveId" clId="{5AF7D19B-6ECE-43F6-BD8B-E3117F873E17}" dt="2020-06-22T19:30:34.817" v="877" actId="47"/>
        <pc:sldMkLst>
          <pc:docMk/>
          <pc:sldMk cId="3977794494" sldId="355"/>
        </pc:sldMkLst>
      </pc:sldChg>
      <pc:sldChg chg="del">
        <pc:chgData name="Diego Mauricio Riaño Pachón" userId="3b77a96813978dae" providerId="LiveId" clId="{5AF7D19B-6ECE-43F6-BD8B-E3117F873E17}" dt="2020-06-22T19:30:34.817" v="877" actId="47"/>
        <pc:sldMkLst>
          <pc:docMk/>
          <pc:sldMk cId="4083298562" sldId="356"/>
        </pc:sldMkLst>
      </pc:sldChg>
      <pc:sldChg chg="del">
        <pc:chgData name="Diego Mauricio Riaño Pachón" userId="3b77a96813978dae" providerId="LiveId" clId="{5AF7D19B-6ECE-43F6-BD8B-E3117F873E17}" dt="2020-06-22T19:30:34.817" v="877" actId="47"/>
        <pc:sldMkLst>
          <pc:docMk/>
          <pc:sldMk cId="3382737855" sldId="357"/>
        </pc:sldMkLst>
      </pc:sldChg>
      <pc:sldChg chg="del">
        <pc:chgData name="Diego Mauricio Riaño Pachón" userId="3b77a96813978dae" providerId="LiveId" clId="{5AF7D19B-6ECE-43F6-BD8B-E3117F873E17}" dt="2020-06-22T19:30:34.817" v="877" actId="47"/>
        <pc:sldMkLst>
          <pc:docMk/>
          <pc:sldMk cId="408687042" sldId="358"/>
        </pc:sldMkLst>
      </pc:sldChg>
      <pc:sldChg chg="del">
        <pc:chgData name="Diego Mauricio Riaño Pachón" userId="3b77a96813978dae" providerId="LiveId" clId="{5AF7D19B-6ECE-43F6-BD8B-E3117F873E17}" dt="2020-06-22T19:30:34.817" v="877" actId="47"/>
        <pc:sldMkLst>
          <pc:docMk/>
          <pc:sldMk cId="826039636" sldId="359"/>
        </pc:sldMkLst>
      </pc:sldChg>
      <pc:sldChg chg="del">
        <pc:chgData name="Diego Mauricio Riaño Pachón" userId="3b77a96813978dae" providerId="LiveId" clId="{5AF7D19B-6ECE-43F6-BD8B-E3117F873E17}" dt="2020-06-22T19:30:34.817" v="877" actId="47"/>
        <pc:sldMkLst>
          <pc:docMk/>
          <pc:sldMk cId="1350743208" sldId="360"/>
        </pc:sldMkLst>
      </pc:sldChg>
      <pc:sldChg chg="del">
        <pc:chgData name="Diego Mauricio Riaño Pachón" userId="3b77a96813978dae" providerId="LiveId" clId="{5AF7D19B-6ECE-43F6-BD8B-E3117F873E17}" dt="2020-06-22T19:30:34.817" v="877" actId="47"/>
        <pc:sldMkLst>
          <pc:docMk/>
          <pc:sldMk cId="3295337102" sldId="362"/>
        </pc:sldMkLst>
      </pc:sldChg>
      <pc:sldChg chg="del">
        <pc:chgData name="Diego Mauricio Riaño Pachón" userId="3b77a96813978dae" providerId="LiveId" clId="{5AF7D19B-6ECE-43F6-BD8B-E3117F873E17}" dt="2020-06-22T19:30:34.817" v="877" actId="47"/>
        <pc:sldMkLst>
          <pc:docMk/>
          <pc:sldMk cId="2200355566" sldId="363"/>
        </pc:sldMkLst>
      </pc:sldChg>
      <pc:sldChg chg="del">
        <pc:chgData name="Diego Mauricio Riaño Pachón" userId="3b77a96813978dae" providerId="LiveId" clId="{5AF7D19B-6ECE-43F6-BD8B-E3117F873E17}" dt="2020-06-22T19:30:34.817" v="877" actId="47"/>
        <pc:sldMkLst>
          <pc:docMk/>
          <pc:sldMk cId="1531594654" sldId="364"/>
        </pc:sldMkLst>
      </pc:sldChg>
      <pc:sldChg chg="del">
        <pc:chgData name="Diego Mauricio Riaño Pachón" userId="3b77a96813978dae" providerId="LiveId" clId="{5AF7D19B-6ECE-43F6-BD8B-E3117F873E17}" dt="2020-06-22T19:30:34.817" v="877" actId="47"/>
        <pc:sldMkLst>
          <pc:docMk/>
          <pc:sldMk cId="640126384" sldId="365"/>
        </pc:sldMkLst>
      </pc:sldChg>
      <pc:sldChg chg="del">
        <pc:chgData name="Diego Mauricio Riaño Pachón" userId="3b77a96813978dae" providerId="LiveId" clId="{5AF7D19B-6ECE-43F6-BD8B-E3117F873E17}" dt="2020-06-22T19:30:34.817" v="877" actId="47"/>
        <pc:sldMkLst>
          <pc:docMk/>
          <pc:sldMk cId="3538438027" sldId="366"/>
        </pc:sldMkLst>
      </pc:sldChg>
      <pc:sldChg chg="del">
        <pc:chgData name="Diego Mauricio Riaño Pachón" userId="3b77a96813978dae" providerId="LiveId" clId="{5AF7D19B-6ECE-43F6-BD8B-E3117F873E17}" dt="2020-06-22T19:30:34.817" v="877" actId="47"/>
        <pc:sldMkLst>
          <pc:docMk/>
          <pc:sldMk cId="1113858589" sldId="367"/>
        </pc:sldMkLst>
      </pc:sldChg>
      <pc:sldChg chg="del">
        <pc:chgData name="Diego Mauricio Riaño Pachón" userId="3b77a96813978dae" providerId="LiveId" clId="{5AF7D19B-6ECE-43F6-BD8B-E3117F873E17}" dt="2020-06-22T19:30:34.817" v="877" actId="47"/>
        <pc:sldMkLst>
          <pc:docMk/>
          <pc:sldMk cId="4157054834" sldId="369"/>
        </pc:sldMkLst>
      </pc:sldChg>
      <pc:sldChg chg="del">
        <pc:chgData name="Diego Mauricio Riaño Pachón" userId="3b77a96813978dae" providerId="LiveId" clId="{5AF7D19B-6ECE-43F6-BD8B-E3117F873E17}" dt="2020-06-22T19:30:34.817" v="877" actId="47"/>
        <pc:sldMkLst>
          <pc:docMk/>
          <pc:sldMk cId="460232873" sldId="370"/>
        </pc:sldMkLst>
      </pc:sldChg>
      <pc:sldChg chg="del">
        <pc:chgData name="Diego Mauricio Riaño Pachón" userId="3b77a96813978dae" providerId="LiveId" clId="{5AF7D19B-6ECE-43F6-BD8B-E3117F873E17}" dt="2020-06-22T19:30:34.817" v="877" actId="47"/>
        <pc:sldMkLst>
          <pc:docMk/>
          <pc:sldMk cId="4233202541" sldId="371"/>
        </pc:sldMkLst>
      </pc:sldChg>
      <pc:sldChg chg="del">
        <pc:chgData name="Diego Mauricio Riaño Pachón" userId="3b77a96813978dae" providerId="LiveId" clId="{5AF7D19B-6ECE-43F6-BD8B-E3117F873E17}" dt="2020-06-22T19:30:34.817" v="877" actId="47"/>
        <pc:sldMkLst>
          <pc:docMk/>
          <pc:sldMk cId="2013197370" sldId="372"/>
        </pc:sldMkLst>
      </pc:sldChg>
      <pc:sldChg chg="del">
        <pc:chgData name="Diego Mauricio Riaño Pachón" userId="3b77a96813978dae" providerId="LiveId" clId="{5AF7D19B-6ECE-43F6-BD8B-E3117F873E17}" dt="2020-06-22T19:30:34.817" v="877" actId="47"/>
        <pc:sldMkLst>
          <pc:docMk/>
          <pc:sldMk cId="3216915288" sldId="373"/>
        </pc:sldMkLst>
      </pc:sldChg>
      <pc:sldChg chg="del">
        <pc:chgData name="Diego Mauricio Riaño Pachón" userId="3b77a96813978dae" providerId="LiveId" clId="{5AF7D19B-6ECE-43F6-BD8B-E3117F873E17}" dt="2020-06-22T19:30:34.817" v="877" actId="47"/>
        <pc:sldMkLst>
          <pc:docMk/>
          <pc:sldMk cId="1257037761" sldId="374"/>
        </pc:sldMkLst>
      </pc:sldChg>
      <pc:sldChg chg="del">
        <pc:chgData name="Diego Mauricio Riaño Pachón" userId="3b77a96813978dae" providerId="LiveId" clId="{5AF7D19B-6ECE-43F6-BD8B-E3117F873E17}" dt="2020-06-22T19:30:34.817" v="877" actId="47"/>
        <pc:sldMkLst>
          <pc:docMk/>
          <pc:sldMk cId="1831706511" sldId="375"/>
        </pc:sldMkLst>
      </pc:sldChg>
      <pc:sldChg chg="del">
        <pc:chgData name="Diego Mauricio Riaño Pachón" userId="3b77a96813978dae" providerId="LiveId" clId="{5AF7D19B-6ECE-43F6-BD8B-E3117F873E17}" dt="2020-06-22T19:30:34.817" v="877" actId="47"/>
        <pc:sldMkLst>
          <pc:docMk/>
          <pc:sldMk cId="1033580146" sldId="376"/>
        </pc:sldMkLst>
      </pc:sldChg>
      <pc:sldChg chg="del">
        <pc:chgData name="Diego Mauricio Riaño Pachón" userId="3b77a96813978dae" providerId="LiveId" clId="{5AF7D19B-6ECE-43F6-BD8B-E3117F873E17}" dt="2020-06-22T19:30:34.817" v="877" actId="47"/>
        <pc:sldMkLst>
          <pc:docMk/>
          <pc:sldMk cId="3707154759" sldId="377"/>
        </pc:sldMkLst>
      </pc:sldChg>
      <pc:sldChg chg="del">
        <pc:chgData name="Diego Mauricio Riaño Pachón" userId="3b77a96813978dae" providerId="LiveId" clId="{5AF7D19B-6ECE-43F6-BD8B-E3117F873E17}" dt="2020-06-22T19:30:34.817" v="877" actId="47"/>
        <pc:sldMkLst>
          <pc:docMk/>
          <pc:sldMk cId="3109719089" sldId="378"/>
        </pc:sldMkLst>
      </pc:sldChg>
      <pc:sldChg chg="del">
        <pc:chgData name="Diego Mauricio Riaño Pachón" userId="3b77a96813978dae" providerId="LiveId" clId="{5AF7D19B-6ECE-43F6-BD8B-E3117F873E17}" dt="2020-06-22T19:30:34.817" v="877" actId="47"/>
        <pc:sldMkLst>
          <pc:docMk/>
          <pc:sldMk cId="931088041" sldId="400"/>
        </pc:sldMkLst>
      </pc:sldChg>
      <pc:sldChg chg="del">
        <pc:chgData name="Diego Mauricio Riaño Pachón" userId="3b77a96813978dae" providerId="LiveId" clId="{5AF7D19B-6ECE-43F6-BD8B-E3117F873E17}" dt="2020-06-22T19:30:34.817" v="877" actId="47"/>
        <pc:sldMkLst>
          <pc:docMk/>
          <pc:sldMk cId="854342533" sldId="401"/>
        </pc:sldMkLst>
      </pc:sldChg>
      <pc:sldChg chg="del">
        <pc:chgData name="Diego Mauricio Riaño Pachón" userId="3b77a96813978dae" providerId="LiveId" clId="{5AF7D19B-6ECE-43F6-BD8B-E3117F873E17}" dt="2020-06-22T19:30:34.817" v="877" actId="47"/>
        <pc:sldMkLst>
          <pc:docMk/>
          <pc:sldMk cId="2925078860" sldId="402"/>
        </pc:sldMkLst>
      </pc:sldChg>
      <pc:sldChg chg="del">
        <pc:chgData name="Diego Mauricio Riaño Pachón" userId="3b77a96813978dae" providerId="LiveId" clId="{5AF7D19B-6ECE-43F6-BD8B-E3117F873E17}" dt="2020-06-22T19:30:34.817" v="877" actId="47"/>
        <pc:sldMkLst>
          <pc:docMk/>
          <pc:sldMk cId="3675705497" sldId="403"/>
        </pc:sldMkLst>
      </pc:sldChg>
      <pc:sldChg chg="del">
        <pc:chgData name="Diego Mauricio Riaño Pachón" userId="3b77a96813978dae" providerId="LiveId" clId="{5AF7D19B-6ECE-43F6-BD8B-E3117F873E17}" dt="2020-06-22T19:30:34.817" v="877" actId="47"/>
        <pc:sldMkLst>
          <pc:docMk/>
          <pc:sldMk cId="2362634778" sldId="404"/>
        </pc:sldMkLst>
      </pc:sldChg>
      <pc:sldChg chg="del">
        <pc:chgData name="Diego Mauricio Riaño Pachón" userId="3b77a96813978dae" providerId="LiveId" clId="{5AF7D19B-6ECE-43F6-BD8B-E3117F873E17}" dt="2020-06-22T19:30:34.817" v="877" actId="47"/>
        <pc:sldMkLst>
          <pc:docMk/>
          <pc:sldMk cId="1814266024" sldId="405"/>
        </pc:sldMkLst>
      </pc:sldChg>
      <pc:sldChg chg="del">
        <pc:chgData name="Diego Mauricio Riaño Pachón" userId="3b77a96813978dae" providerId="LiveId" clId="{5AF7D19B-6ECE-43F6-BD8B-E3117F873E17}" dt="2020-06-22T19:30:34.817" v="877" actId="47"/>
        <pc:sldMkLst>
          <pc:docMk/>
          <pc:sldMk cId="2920415849" sldId="407"/>
        </pc:sldMkLst>
      </pc:sldChg>
      <pc:sldChg chg="del">
        <pc:chgData name="Diego Mauricio Riaño Pachón" userId="3b77a96813978dae" providerId="LiveId" clId="{5AF7D19B-6ECE-43F6-BD8B-E3117F873E17}" dt="2020-06-22T19:30:34.817" v="877" actId="47"/>
        <pc:sldMkLst>
          <pc:docMk/>
          <pc:sldMk cId="1542852691" sldId="408"/>
        </pc:sldMkLst>
      </pc:sldChg>
      <pc:sldChg chg="del">
        <pc:chgData name="Diego Mauricio Riaño Pachón" userId="3b77a96813978dae" providerId="LiveId" clId="{5AF7D19B-6ECE-43F6-BD8B-E3117F873E17}" dt="2020-06-22T19:30:34.817" v="877" actId="47"/>
        <pc:sldMkLst>
          <pc:docMk/>
          <pc:sldMk cId="638485375" sldId="409"/>
        </pc:sldMkLst>
      </pc:sldChg>
      <pc:sldChg chg="del">
        <pc:chgData name="Diego Mauricio Riaño Pachón" userId="3b77a96813978dae" providerId="LiveId" clId="{5AF7D19B-6ECE-43F6-BD8B-E3117F873E17}" dt="2020-06-22T19:30:34.817" v="877" actId="47"/>
        <pc:sldMkLst>
          <pc:docMk/>
          <pc:sldMk cId="101526400" sldId="410"/>
        </pc:sldMkLst>
      </pc:sldChg>
      <pc:sldChg chg="del">
        <pc:chgData name="Diego Mauricio Riaño Pachón" userId="3b77a96813978dae" providerId="LiveId" clId="{5AF7D19B-6ECE-43F6-BD8B-E3117F873E17}" dt="2020-06-22T19:30:34.817" v="877" actId="47"/>
        <pc:sldMkLst>
          <pc:docMk/>
          <pc:sldMk cId="862251814" sldId="411"/>
        </pc:sldMkLst>
      </pc:sldChg>
      <pc:sldChg chg="del">
        <pc:chgData name="Diego Mauricio Riaño Pachón" userId="3b77a96813978dae" providerId="LiveId" clId="{5AF7D19B-6ECE-43F6-BD8B-E3117F873E17}" dt="2020-06-22T19:30:34.817" v="877" actId="47"/>
        <pc:sldMkLst>
          <pc:docMk/>
          <pc:sldMk cId="2220644398" sldId="412"/>
        </pc:sldMkLst>
      </pc:sldChg>
      <pc:sldChg chg="del">
        <pc:chgData name="Diego Mauricio Riaño Pachón" userId="3b77a96813978dae" providerId="LiveId" clId="{5AF7D19B-6ECE-43F6-BD8B-E3117F873E17}" dt="2020-06-22T19:30:34.817" v="877" actId="47"/>
        <pc:sldMkLst>
          <pc:docMk/>
          <pc:sldMk cId="21656298" sldId="413"/>
        </pc:sldMkLst>
      </pc:sldChg>
      <pc:sldChg chg="del">
        <pc:chgData name="Diego Mauricio Riaño Pachón" userId="3b77a96813978dae" providerId="LiveId" clId="{5AF7D19B-6ECE-43F6-BD8B-E3117F873E17}" dt="2020-06-22T19:30:34.817" v="877" actId="47"/>
        <pc:sldMkLst>
          <pc:docMk/>
          <pc:sldMk cId="660064028" sldId="416"/>
        </pc:sldMkLst>
      </pc:sldChg>
      <pc:sldChg chg="del">
        <pc:chgData name="Diego Mauricio Riaño Pachón" userId="3b77a96813978dae" providerId="LiveId" clId="{5AF7D19B-6ECE-43F6-BD8B-E3117F873E17}" dt="2020-06-22T19:30:34.817" v="877" actId="47"/>
        <pc:sldMkLst>
          <pc:docMk/>
          <pc:sldMk cId="632685675" sldId="418"/>
        </pc:sldMkLst>
      </pc:sldChg>
      <pc:sldChg chg="del">
        <pc:chgData name="Diego Mauricio Riaño Pachón" userId="3b77a96813978dae" providerId="LiveId" clId="{5AF7D19B-6ECE-43F6-BD8B-E3117F873E17}" dt="2020-06-22T19:30:34.817" v="877" actId="47"/>
        <pc:sldMkLst>
          <pc:docMk/>
          <pc:sldMk cId="3396182262" sldId="419"/>
        </pc:sldMkLst>
      </pc:sldChg>
      <pc:sldChg chg="del">
        <pc:chgData name="Diego Mauricio Riaño Pachón" userId="3b77a96813978dae" providerId="LiveId" clId="{5AF7D19B-6ECE-43F6-BD8B-E3117F873E17}" dt="2020-06-22T19:30:34.817" v="877" actId="47"/>
        <pc:sldMkLst>
          <pc:docMk/>
          <pc:sldMk cId="2448965578" sldId="420"/>
        </pc:sldMkLst>
      </pc:sldChg>
      <pc:sldChg chg="del">
        <pc:chgData name="Diego Mauricio Riaño Pachón" userId="3b77a96813978dae" providerId="LiveId" clId="{5AF7D19B-6ECE-43F6-BD8B-E3117F873E17}" dt="2020-06-22T19:30:34.817" v="877" actId="47"/>
        <pc:sldMkLst>
          <pc:docMk/>
          <pc:sldMk cId="3982685556" sldId="421"/>
        </pc:sldMkLst>
      </pc:sldChg>
      <pc:sldChg chg="del">
        <pc:chgData name="Diego Mauricio Riaño Pachón" userId="3b77a96813978dae" providerId="LiveId" clId="{5AF7D19B-6ECE-43F6-BD8B-E3117F873E17}" dt="2020-06-22T19:30:34.817" v="877" actId="47"/>
        <pc:sldMkLst>
          <pc:docMk/>
          <pc:sldMk cId="4037569444" sldId="422"/>
        </pc:sldMkLst>
      </pc:sldChg>
      <pc:sldChg chg="del">
        <pc:chgData name="Diego Mauricio Riaño Pachón" userId="3b77a96813978dae" providerId="LiveId" clId="{5AF7D19B-6ECE-43F6-BD8B-E3117F873E17}" dt="2020-06-22T19:30:34.817" v="877" actId="47"/>
        <pc:sldMkLst>
          <pc:docMk/>
          <pc:sldMk cId="2158632972" sldId="423"/>
        </pc:sldMkLst>
      </pc:sldChg>
      <pc:sldChg chg="del">
        <pc:chgData name="Diego Mauricio Riaño Pachón" userId="3b77a96813978dae" providerId="LiveId" clId="{5AF7D19B-6ECE-43F6-BD8B-E3117F873E17}" dt="2020-06-22T19:30:34.817" v="877" actId="47"/>
        <pc:sldMkLst>
          <pc:docMk/>
          <pc:sldMk cId="1507898068" sldId="425"/>
        </pc:sldMkLst>
      </pc:sldChg>
      <pc:sldChg chg="del">
        <pc:chgData name="Diego Mauricio Riaño Pachón" userId="3b77a96813978dae" providerId="LiveId" clId="{5AF7D19B-6ECE-43F6-BD8B-E3117F873E17}" dt="2020-06-22T19:30:34.817" v="877" actId="47"/>
        <pc:sldMkLst>
          <pc:docMk/>
          <pc:sldMk cId="3677097425" sldId="428"/>
        </pc:sldMkLst>
      </pc:sldChg>
      <pc:sldChg chg="del">
        <pc:chgData name="Diego Mauricio Riaño Pachón" userId="3b77a96813978dae" providerId="LiveId" clId="{5AF7D19B-6ECE-43F6-BD8B-E3117F873E17}" dt="2020-06-22T19:30:34.817" v="877" actId="47"/>
        <pc:sldMkLst>
          <pc:docMk/>
          <pc:sldMk cId="2518801161" sldId="429"/>
        </pc:sldMkLst>
      </pc:sldChg>
      <pc:sldChg chg="del">
        <pc:chgData name="Diego Mauricio Riaño Pachón" userId="3b77a96813978dae" providerId="LiveId" clId="{5AF7D19B-6ECE-43F6-BD8B-E3117F873E17}" dt="2020-06-22T19:30:34.817" v="877" actId="47"/>
        <pc:sldMkLst>
          <pc:docMk/>
          <pc:sldMk cId="176490708" sldId="430"/>
        </pc:sldMkLst>
      </pc:sldChg>
      <pc:sldChg chg="del">
        <pc:chgData name="Diego Mauricio Riaño Pachón" userId="3b77a96813978dae" providerId="LiveId" clId="{5AF7D19B-6ECE-43F6-BD8B-E3117F873E17}" dt="2020-06-22T19:30:34.817" v="877" actId="47"/>
        <pc:sldMkLst>
          <pc:docMk/>
          <pc:sldMk cId="536188564" sldId="432"/>
        </pc:sldMkLst>
      </pc:sldChg>
      <pc:sldChg chg="del">
        <pc:chgData name="Diego Mauricio Riaño Pachón" userId="3b77a96813978dae" providerId="LiveId" clId="{5AF7D19B-6ECE-43F6-BD8B-E3117F873E17}" dt="2020-06-22T19:30:34.817" v="877" actId="47"/>
        <pc:sldMkLst>
          <pc:docMk/>
          <pc:sldMk cId="1298047722" sldId="433"/>
        </pc:sldMkLst>
      </pc:sldChg>
      <pc:sldChg chg="del">
        <pc:chgData name="Diego Mauricio Riaño Pachón" userId="3b77a96813978dae" providerId="LiveId" clId="{5AF7D19B-6ECE-43F6-BD8B-E3117F873E17}" dt="2020-06-22T19:30:34.817" v="877" actId="47"/>
        <pc:sldMkLst>
          <pc:docMk/>
          <pc:sldMk cId="1007584150" sldId="434"/>
        </pc:sldMkLst>
      </pc:sldChg>
      <pc:sldChg chg="del">
        <pc:chgData name="Diego Mauricio Riaño Pachón" userId="3b77a96813978dae" providerId="LiveId" clId="{5AF7D19B-6ECE-43F6-BD8B-E3117F873E17}" dt="2020-06-22T19:30:34.817" v="877" actId="47"/>
        <pc:sldMkLst>
          <pc:docMk/>
          <pc:sldMk cId="2369068674" sldId="435"/>
        </pc:sldMkLst>
      </pc:sldChg>
      <pc:sldChg chg="del">
        <pc:chgData name="Diego Mauricio Riaño Pachón" userId="3b77a96813978dae" providerId="LiveId" clId="{5AF7D19B-6ECE-43F6-BD8B-E3117F873E17}" dt="2020-06-22T19:30:34.817" v="877" actId="47"/>
        <pc:sldMkLst>
          <pc:docMk/>
          <pc:sldMk cId="3236407109" sldId="436"/>
        </pc:sldMkLst>
      </pc:sldChg>
      <pc:sldChg chg="del">
        <pc:chgData name="Diego Mauricio Riaño Pachón" userId="3b77a96813978dae" providerId="LiveId" clId="{5AF7D19B-6ECE-43F6-BD8B-E3117F873E17}" dt="2020-06-22T19:30:34.817" v="877" actId="47"/>
        <pc:sldMkLst>
          <pc:docMk/>
          <pc:sldMk cId="4126480374" sldId="437"/>
        </pc:sldMkLst>
      </pc:sldChg>
      <pc:sldChg chg="del">
        <pc:chgData name="Diego Mauricio Riaño Pachón" userId="3b77a96813978dae" providerId="LiveId" clId="{5AF7D19B-6ECE-43F6-BD8B-E3117F873E17}" dt="2020-06-22T19:30:34.817" v="877" actId="47"/>
        <pc:sldMkLst>
          <pc:docMk/>
          <pc:sldMk cId="753439800" sldId="438"/>
        </pc:sldMkLst>
      </pc:sldChg>
      <pc:sldChg chg="del">
        <pc:chgData name="Diego Mauricio Riaño Pachón" userId="3b77a96813978dae" providerId="LiveId" clId="{5AF7D19B-6ECE-43F6-BD8B-E3117F873E17}" dt="2020-06-22T19:30:34.817" v="877" actId="47"/>
        <pc:sldMkLst>
          <pc:docMk/>
          <pc:sldMk cId="4150100940" sldId="439"/>
        </pc:sldMkLst>
      </pc:sldChg>
      <pc:sldChg chg="del">
        <pc:chgData name="Diego Mauricio Riaño Pachón" userId="3b77a96813978dae" providerId="LiveId" clId="{5AF7D19B-6ECE-43F6-BD8B-E3117F873E17}" dt="2020-06-22T19:30:34.817" v="877" actId="47"/>
        <pc:sldMkLst>
          <pc:docMk/>
          <pc:sldMk cId="3557876504" sldId="440"/>
        </pc:sldMkLst>
      </pc:sldChg>
      <pc:sldChg chg="del">
        <pc:chgData name="Diego Mauricio Riaño Pachón" userId="3b77a96813978dae" providerId="LiveId" clId="{5AF7D19B-6ECE-43F6-BD8B-E3117F873E17}" dt="2020-06-22T19:30:34.817" v="877" actId="47"/>
        <pc:sldMkLst>
          <pc:docMk/>
          <pc:sldMk cId="1057523669" sldId="441"/>
        </pc:sldMkLst>
      </pc:sldChg>
      <pc:sldChg chg="del">
        <pc:chgData name="Diego Mauricio Riaño Pachón" userId="3b77a96813978dae" providerId="LiveId" clId="{5AF7D19B-6ECE-43F6-BD8B-E3117F873E17}" dt="2020-06-22T19:30:34.817" v="877" actId="47"/>
        <pc:sldMkLst>
          <pc:docMk/>
          <pc:sldMk cId="1665108986" sldId="442"/>
        </pc:sldMkLst>
      </pc:sldChg>
      <pc:sldChg chg="del">
        <pc:chgData name="Diego Mauricio Riaño Pachón" userId="3b77a96813978dae" providerId="LiveId" clId="{5AF7D19B-6ECE-43F6-BD8B-E3117F873E17}" dt="2020-06-22T19:30:34.817" v="877" actId="47"/>
        <pc:sldMkLst>
          <pc:docMk/>
          <pc:sldMk cId="1467251255" sldId="443"/>
        </pc:sldMkLst>
      </pc:sldChg>
      <pc:sldChg chg="del">
        <pc:chgData name="Diego Mauricio Riaño Pachón" userId="3b77a96813978dae" providerId="LiveId" clId="{5AF7D19B-6ECE-43F6-BD8B-E3117F873E17}" dt="2020-06-22T19:30:34.817" v="877" actId="47"/>
        <pc:sldMkLst>
          <pc:docMk/>
          <pc:sldMk cId="815079763" sldId="444"/>
        </pc:sldMkLst>
      </pc:sldChg>
      <pc:sldChg chg="del">
        <pc:chgData name="Diego Mauricio Riaño Pachón" userId="3b77a96813978dae" providerId="LiveId" clId="{5AF7D19B-6ECE-43F6-BD8B-E3117F873E17}" dt="2020-06-22T19:30:34.817" v="877" actId="47"/>
        <pc:sldMkLst>
          <pc:docMk/>
          <pc:sldMk cId="2198867387" sldId="445"/>
        </pc:sldMkLst>
      </pc:sldChg>
      <pc:sldChg chg="del">
        <pc:chgData name="Diego Mauricio Riaño Pachón" userId="3b77a96813978dae" providerId="LiveId" clId="{5AF7D19B-6ECE-43F6-BD8B-E3117F873E17}" dt="2020-06-22T19:30:34.817" v="877" actId="47"/>
        <pc:sldMkLst>
          <pc:docMk/>
          <pc:sldMk cId="466490335" sldId="446"/>
        </pc:sldMkLst>
      </pc:sldChg>
      <pc:sldChg chg="del">
        <pc:chgData name="Diego Mauricio Riaño Pachón" userId="3b77a96813978dae" providerId="LiveId" clId="{5AF7D19B-6ECE-43F6-BD8B-E3117F873E17}" dt="2020-06-22T19:30:34.817" v="877" actId="47"/>
        <pc:sldMkLst>
          <pc:docMk/>
          <pc:sldMk cId="107618289" sldId="447"/>
        </pc:sldMkLst>
      </pc:sldChg>
      <pc:sldChg chg="del">
        <pc:chgData name="Diego Mauricio Riaño Pachón" userId="3b77a96813978dae" providerId="LiveId" clId="{5AF7D19B-6ECE-43F6-BD8B-E3117F873E17}" dt="2020-06-22T19:30:34.817" v="877" actId="47"/>
        <pc:sldMkLst>
          <pc:docMk/>
          <pc:sldMk cId="3695294276" sldId="448"/>
        </pc:sldMkLst>
      </pc:sldChg>
      <pc:sldChg chg="del">
        <pc:chgData name="Diego Mauricio Riaño Pachón" userId="3b77a96813978dae" providerId="LiveId" clId="{5AF7D19B-6ECE-43F6-BD8B-E3117F873E17}" dt="2020-06-22T19:30:34.817" v="877" actId="47"/>
        <pc:sldMkLst>
          <pc:docMk/>
          <pc:sldMk cId="1761394726" sldId="449"/>
        </pc:sldMkLst>
      </pc:sldChg>
      <pc:sldChg chg="del">
        <pc:chgData name="Diego Mauricio Riaño Pachón" userId="3b77a96813978dae" providerId="LiveId" clId="{5AF7D19B-6ECE-43F6-BD8B-E3117F873E17}" dt="2020-06-22T19:30:34.817" v="877" actId="47"/>
        <pc:sldMkLst>
          <pc:docMk/>
          <pc:sldMk cId="4126514381" sldId="450"/>
        </pc:sldMkLst>
      </pc:sldChg>
      <pc:sldChg chg="del">
        <pc:chgData name="Diego Mauricio Riaño Pachón" userId="3b77a96813978dae" providerId="LiveId" clId="{5AF7D19B-6ECE-43F6-BD8B-E3117F873E17}" dt="2020-06-22T19:30:34.817" v="877" actId="47"/>
        <pc:sldMkLst>
          <pc:docMk/>
          <pc:sldMk cId="1317524615" sldId="451"/>
        </pc:sldMkLst>
      </pc:sldChg>
      <pc:sldChg chg="del">
        <pc:chgData name="Diego Mauricio Riaño Pachón" userId="3b77a96813978dae" providerId="LiveId" clId="{5AF7D19B-6ECE-43F6-BD8B-E3117F873E17}" dt="2020-06-22T19:30:34.817" v="877" actId="47"/>
        <pc:sldMkLst>
          <pc:docMk/>
          <pc:sldMk cId="1247008213" sldId="452"/>
        </pc:sldMkLst>
      </pc:sldChg>
      <pc:sldChg chg="del">
        <pc:chgData name="Diego Mauricio Riaño Pachón" userId="3b77a96813978dae" providerId="LiveId" clId="{5AF7D19B-6ECE-43F6-BD8B-E3117F873E17}" dt="2020-06-22T19:30:34.817" v="877" actId="47"/>
        <pc:sldMkLst>
          <pc:docMk/>
          <pc:sldMk cId="2914812257" sldId="453"/>
        </pc:sldMkLst>
      </pc:sldChg>
      <pc:sldChg chg="del">
        <pc:chgData name="Diego Mauricio Riaño Pachón" userId="3b77a96813978dae" providerId="LiveId" clId="{5AF7D19B-6ECE-43F6-BD8B-E3117F873E17}" dt="2020-06-22T19:30:34.817" v="877" actId="47"/>
        <pc:sldMkLst>
          <pc:docMk/>
          <pc:sldMk cId="2492348084" sldId="454"/>
        </pc:sldMkLst>
      </pc:sldChg>
      <pc:sldChg chg="del">
        <pc:chgData name="Diego Mauricio Riaño Pachón" userId="3b77a96813978dae" providerId="LiveId" clId="{5AF7D19B-6ECE-43F6-BD8B-E3117F873E17}" dt="2020-06-22T19:30:34.817" v="877" actId="47"/>
        <pc:sldMkLst>
          <pc:docMk/>
          <pc:sldMk cId="2583884349" sldId="455"/>
        </pc:sldMkLst>
      </pc:sldChg>
      <pc:sldChg chg="del">
        <pc:chgData name="Diego Mauricio Riaño Pachón" userId="3b77a96813978dae" providerId="LiveId" clId="{5AF7D19B-6ECE-43F6-BD8B-E3117F873E17}" dt="2020-06-22T19:30:34.817" v="877" actId="47"/>
        <pc:sldMkLst>
          <pc:docMk/>
          <pc:sldMk cId="2419574561" sldId="456"/>
        </pc:sldMkLst>
      </pc:sldChg>
      <pc:sldChg chg="del">
        <pc:chgData name="Diego Mauricio Riaño Pachón" userId="3b77a96813978dae" providerId="LiveId" clId="{5AF7D19B-6ECE-43F6-BD8B-E3117F873E17}" dt="2020-06-22T19:30:34.817" v="877" actId="47"/>
        <pc:sldMkLst>
          <pc:docMk/>
          <pc:sldMk cId="274150694" sldId="457"/>
        </pc:sldMkLst>
      </pc:sldChg>
      <pc:sldChg chg="del">
        <pc:chgData name="Diego Mauricio Riaño Pachón" userId="3b77a96813978dae" providerId="LiveId" clId="{5AF7D19B-6ECE-43F6-BD8B-E3117F873E17}" dt="2020-06-22T19:30:34.817" v="877" actId="47"/>
        <pc:sldMkLst>
          <pc:docMk/>
          <pc:sldMk cId="1484119411" sldId="458"/>
        </pc:sldMkLst>
      </pc:sldChg>
      <pc:sldChg chg="del">
        <pc:chgData name="Diego Mauricio Riaño Pachón" userId="3b77a96813978dae" providerId="LiveId" clId="{5AF7D19B-6ECE-43F6-BD8B-E3117F873E17}" dt="2020-06-22T19:30:34.817" v="877" actId="47"/>
        <pc:sldMkLst>
          <pc:docMk/>
          <pc:sldMk cId="664488073" sldId="459"/>
        </pc:sldMkLst>
      </pc:sldChg>
      <pc:sldChg chg="del">
        <pc:chgData name="Diego Mauricio Riaño Pachón" userId="3b77a96813978dae" providerId="LiveId" clId="{5AF7D19B-6ECE-43F6-BD8B-E3117F873E17}" dt="2020-06-22T19:30:34.817" v="877" actId="47"/>
        <pc:sldMkLst>
          <pc:docMk/>
          <pc:sldMk cId="2265936921" sldId="460"/>
        </pc:sldMkLst>
      </pc:sldChg>
      <pc:sldChg chg="del">
        <pc:chgData name="Diego Mauricio Riaño Pachón" userId="3b77a96813978dae" providerId="LiveId" clId="{5AF7D19B-6ECE-43F6-BD8B-E3117F873E17}" dt="2020-06-22T19:30:34.817" v="877" actId="47"/>
        <pc:sldMkLst>
          <pc:docMk/>
          <pc:sldMk cId="3804060072" sldId="461"/>
        </pc:sldMkLst>
      </pc:sldChg>
      <pc:sldChg chg="del">
        <pc:chgData name="Diego Mauricio Riaño Pachón" userId="3b77a96813978dae" providerId="LiveId" clId="{5AF7D19B-6ECE-43F6-BD8B-E3117F873E17}" dt="2020-06-22T19:30:34.817" v="877" actId="47"/>
        <pc:sldMkLst>
          <pc:docMk/>
          <pc:sldMk cId="283018508" sldId="462"/>
        </pc:sldMkLst>
      </pc:sldChg>
      <pc:sldChg chg="del">
        <pc:chgData name="Diego Mauricio Riaño Pachón" userId="3b77a96813978dae" providerId="LiveId" clId="{5AF7D19B-6ECE-43F6-BD8B-E3117F873E17}" dt="2020-06-22T19:30:34.817" v="877" actId="47"/>
        <pc:sldMkLst>
          <pc:docMk/>
          <pc:sldMk cId="4216848303" sldId="463"/>
        </pc:sldMkLst>
      </pc:sldChg>
      <pc:sldChg chg="del">
        <pc:chgData name="Diego Mauricio Riaño Pachón" userId="3b77a96813978dae" providerId="LiveId" clId="{5AF7D19B-6ECE-43F6-BD8B-E3117F873E17}" dt="2020-06-22T19:30:34.817" v="877" actId="47"/>
        <pc:sldMkLst>
          <pc:docMk/>
          <pc:sldMk cId="3443223221" sldId="464"/>
        </pc:sldMkLst>
      </pc:sldChg>
      <pc:sldChg chg="del">
        <pc:chgData name="Diego Mauricio Riaño Pachón" userId="3b77a96813978dae" providerId="LiveId" clId="{5AF7D19B-6ECE-43F6-BD8B-E3117F873E17}" dt="2020-06-22T19:30:34.817" v="877" actId="47"/>
        <pc:sldMkLst>
          <pc:docMk/>
          <pc:sldMk cId="92099324" sldId="465"/>
        </pc:sldMkLst>
      </pc:sldChg>
      <pc:sldChg chg="del">
        <pc:chgData name="Diego Mauricio Riaño Pachón" userId="3b77a96813978dae" providerId="LiveId" clId="{5AF7D19B-6ECE-43F6-BD8B-E3117F873E17}" dt="2020-06-22T19:30:34.817" v="877" actId="47"/>
        <pc:sldMkLst>
          <pc:docMk/>
          <pc:sldMk cId="499437803" sldId="466"/>
        </pc:sldMkLst>
      </pc:sldChg>
      <pc:sldChg chg="del">
        <pc:chgData name="Diego Mauricio Riaño Pachón" userId="3b77a96813978dae" providerId="LiveId" clId="{5AF7D19B-6ECE-43F6-BD8B-E3117F873E17}" dt="2020-06-22T19:30:34.817" v="877" actId="47"/>
        <pc:sldMkLst>
          <pc:docMk/>
          <pc:sldMk cId="2890211308" sldId="467"/>
        </pc:sldMkLst>
      </pc:sldChg>
      <pc:sldChg chg="del">
        <pc:chgData name="Diego Mauricio Riaño Pachón" userId="3b77a96813978dae" providerId="LiveId" clId="{5AF7D19B-6ECE-43F6-BD8B-E3117F873E17}" dt="2020-06-22T19:30:34.817" v="877" actId="47"/>
        <pc:sldMkLst>
          <pc:docMk/>
          <pc:sldMk cId="2760885935" sldId="468"/>
        </pc:sldMkLst>
      </pc:sldChg>
      <pc:sldChg chg="del">
        <pc:chgData name="Diego Mauricio Riaño Pachón" userId="3b77a96813978dae" providerId="LiveId" clId="{5AF7D19B-6ECE-43F6-BD8B-E3117F873E17}" dt="2020-06-22T19:30:34.817" v="877" actId="47"/>
        <pc:sldMkLst>
          <pc:docMk/>
          <pc:sldMk cId="1992463326" sldId="469"/>
        </pc:sldMkLst>
      </pc:sldChg>
      <pc:sldChg chg="del">
        <pc:chgData name="Diego Mauricio Riaño Pachón" userId="3b77a96813978dae" providerId="LiveId" clId="{5AF7D19B-6ECE-43F6-BD8B-E3117F873E17}" dt="2020-06-22T19:30:34.817" v="877" actId="47"/>
        <pc:sldMkLst>
          <pc:docMk/>
          <pc:sldMk cId="2612139645" sldId="470"/>
        </pc:sldMkLst>
      </pc:sldChg>
      <pc:sldChg chg="del">
        <pc:chgData name="Diego Mauricio Riaño Pachón" userId="3b77a96813978dae" providerId="LiveId" clId="{5AF7D19B-6ECE-43F6-BD8B-E3117F873E17}" dt="2020-06-22T19:30:34.817" v="877" actId="47"/>
        <pc:sldMkLst>
          <pc:docMk/>
          <pc:sldMk cId="793062545" sldId="471"/>
        </pc:sldMkLst>
      </pc:sldChg>
      <pc:sldChg chg="del">
        <pc:chgData name="Diego Mauricio Riaño Pachón" userId="3b77a96813978dae" providerId="LiveId" clId="{5AF7D19B-6ECE-43F6-BD8B-E3117F873E17}" dt="2020-06-22T19:30:34.817" v="877" actId="47"/>
        <pc:sldMkLst>
          <pc:docMk/>
          <pc:sldMk cId="4077387672" sldId="510"/>
        </pc:sldMkLst>
      </pc:sldChg>
      <pc:sldChg chg="del">
        <pc:chgData name="Diego Mauricio Riaño Pachón" userId="3b77a96813978dae" providerId="LiveId" clId="{5AF7D19B-6ECE-43F6-BD8B-E3117F873E17}" dt="2020-06-22T19:30:34.817" v="877" actId="47"/>
        <pc:sldMkLst>
          <pc:docMk/>
          <pc:sldMk cId="103112379" sldId="511"/>
        </pc:sldMkLst>
      </pc:sldChg>
      <pc:sldChg chg="del">
        <pc:chgData name="Diego Mauricio Riaño Pachón" userId="3b77a96813978dae" providerId="LiveId" clId="{5AF7D19B-6ECE-43F6-BD8B-E3117F873E17}" dt="2020-06-22T19:30:34.817" v="877" actId="47"/>
        <pc:sldMkLst>
          <pc:docMk/>
          <pc:sldMk cId="2336696798" sldId="512"/>
        </pc:sldMkLst>
      </pc:sldChg>
      <pc:sldChg chg="del">
        <pc:chgData name="Diego Mauricio Riaño Pachón" userId="3b77a96813978dae" providerId="LiveId" clId="{5AF7D19B-6ECE-43F6-BD8B-E3117F873E17}" dt="2020-06-22T19:30:34.817" v="877" actId="47"/>
        <pc:sldMkLst>
          <pc:docMk/>
          <pc:sldMk cId="1507441231" sldId="515"/>
        </pc:sldMkLst>
      </pc:sldChg>
      <pc:sldChg chg="del">
        <pc:chgData name="Diego Mauricio Riaño Pachón" userId="3b77a96813978dae" providerId="LiveId" clId="{5AF7D19B-6ECE-43F6-BD8B-E3117F873E17}" dt="2020-06-22T19:30:34.817" v="877" actId="47"/>
        <pc:sldMkLst>
          <pc:docMk/>
          <pc:sldMk cId="4108821811" sldId="516"/>
        </pc:sldMkLst>
      </pc:sldChg>
      <pc:sldChg chg="del">
        <pc:chgData name="Diego Mauricio Riaño Pachón" userId="3b77a96813978dae" providerId="LiveId" clId="{5AF7D19B-6ECE-43F6-BD8B-E3117F873E17}" dt="2020-06-22T19:30:34.817" v="877" actId="47"/>
        <pc:sldMkLst>
          <pc:docMk/>
          <pc:sldMk cId="817135484" sldId="539"/>
        </pc:sldMkLst>
      </pc:sldChg>
      <pc:sldChg chg="modSp mod">
        <pc:chgData name="Diego Mauricio Riaño Pachón" userId="3b77a96813978dae" providerId="LiveId" clId="{5AF7D19B-6ECE-43F6-BD8B-E3117F873E17}" dt="2020-06-22T19:31:07.470" v="913" actId="20577"/>
        <pc:sldMkLst>
          <pc:docMk/>
          <pc:sldMk cId="3067647887" sldId="540"/>
        </pc:sldMkLst>
        <pc:spChg chg="mod">
          <ac:chgData name="Diego Mauricio Riaño Pachón" userId="3b77a96813978dae" providerId="LiveId" clId="{5AF7D19B-6ECE-43F6-BD8B-E3117F873E17}" dt="2020-06-22T19:31:07.470" v="913" actId="20577"/>
          <ac:spMkLst>
            <pc:docMk/>
            <pc:sldMk cId="3067647887" sldId="540"/>
            <ac:spMk id="18" creationId="{00000000-0000-0000-0000-000000000000}"/>
          </ac:spMkLst>
        </pc:spChg>
      </pc:sldChg>
      <pc:sldChg chg="modSp new mod">
        <pc:chgData name="Diego Mauricio Riaño Pachón" userId="3b77a96813978dae" providerId="LiveId" clId="{5AF7D19B-6ECE-43F6-BD8B-E3117F873E17}" dt="2020-07-19T02:34:14.611" v="2059" actId="20577"/>
        <pc:sldMkLst>
          <pc:docMk/>
          <pc:sldMk cId="3610896747" sldId="541"/>
        </pc:sldMkLst>
        <pc:spChg chg="mod">
          <ac:chgData name="Diego Mauricio Riaño Pachón" userId="3b77a96813978dae" providerId="LiveId" clId="{5AF7D19B-6ECE-43F6-BD8B-E3117F873E17}" dt="2020-07-06T21:07:34.140" v="1726" actId="20577"/>
          <ac:spMkLst>
            <pc:docMk/>
            <pc:sldMk cId="3610896747" sldId="541"/>
            <ac:spMk id="2" creationId="{AD6859E3-01B7-4B9C-B471-1719048F70C2}"/>
          </ac:spMkLst>
        </pc:spChg>
        <pc:spChg chg="mod">
          <ac:chgData name="Diego Mauricio Riaño Pachón" userId="3b77a96813978dae" providerId="LiveId" clId="{5AF7D19B-6ECE-43F6-BD8B-E3117F873E17}" dt="2020-07-19T02:34:14.611" v="2059" actId="20577"/>
          <ac:spMkLst>
            <pc:docMk/>
            <pc:sldMk cId="3610896747" sldId="541"/>
            <ac:spMk id="3" creationId="{CCA97BB1-5930-4217-A1E9-830EE938C4C0}"/>
          </ac:spMkLst>
        </pc:spChg>
      </pc:sldChg>
      <pc:sldChg chg="modSp new mod">
        <pc:chgData name="Diego Mauricio Riaño Pachón" userId="3b77a96813978dae" providerId="LiveId" clId="{5AF7D19B-6ECE-43F6-BD8B-E3117F873E17}" dt="2020-07-21T12:52:03.454" v="3021" actId="20577"/>
        <pc:sldMkLst>
          <pc:docMk/>
          <pc:sldMk cId="731571223" sldId="542"/>
        </pc:sldMkLst>
        <pc:spChg chg="mod">
          <ac:chgData name="Diego Mauricio Riaño Pachón" userId="3b77a96813978dae" providerId="LiveId" clId="{5AF7D19B-6ECE-43F6-BD8B-E3117F873E17}" dt="2020-06-22T19:19:43.035" v="669" actId="20577"/>
          <ac:spMkLst>
            <pc:docMk/>
            <pc:sldMk cId="731571223" sldId="542"/>
            <ac:spMk id="2" creationId="{24A5DFBB-3BC1-4089-98F3-E2BB9ACCE92F}"/>
          </ac:spMkLst>
        </pc:spChg>
        <pc:spChg chg="mod">
          <ac:chgData name="Diego Mauricio Riaño Pachón" userId="3b77a96813978dae" providerId="LiveId" clId="{5AF7D19B-6ECE-43F6-BD8B-E3117F873E17}" dt="2020-07-21T12:52:03.454" v="3021" actId="20577"/>
          <ac:spMkLst>
            <pc:docMk/>
            <pc:sldMk cId="731571223" sldId="542"/>
            <ac:spMk id="3" creationId="{874D6518-0FF6-4419-ADE2-AEB1899AA74D}"/>
          </ac:spMkLst>
        </pc:spChg>
      </pc:sldChg>
      <pc:sldChg chg="modSp new mod">
        <pc:chgData name="Diego Mauricio Riaño Pachón" userId="3b77a96813978dae" providerId="LiveId" clId="{5AF7D19B-6ECE-43F6-BD8B-E3117F873E17}" dt="2020-06-22T19:32:50.834" v="1104" actId="20577"/>
        <pc:sldMkLst>
          <pc:docMk/>
          <pc:sldMk cId="3565033137" sldId="543"/>
        </pc:sldMkLst>
        <pc:spChg chg="mod">
          <ac:chgData name="Diego Mauricio Riaño Pachón" userId="3b77a96813978dae" providerId="LiveId" clId="{5AF7D19B-6ECE-43F6-BD8B-E3117F873E17}" dt="2020-06-22T19:31:28.494" v="952" actId="20577"/>
          <ac:spMkLst>
            <pc:docMk/>
            <pc:sldMk cId="3565033137" sldId="543"/>
            <ac:spMk id="2" creationId="{7A46A25D-4FE8-4CF7-A745-50C14C113B83}"/>
          </ac:spMkLst>
        </pc:spChg>
        <pc:spChg chg="mod">
          <ac:chgData name="Diego Mauricio Riaño Pachón" userId="3b77a96813978dae" providerId="LiveId" clId="{5AF7D19B-6ECE-43F6-BD8B-E3117F873E17}" dt="2020-06-22T19:32:50.834" v="1104" actId="20577"/>
          <ac:spMkLst>
            <pc:docMk/>
            <pc:sldMk cId="3565033137" sldId="543"/>
            <ac:spMk id="3" creationId="{90B81D30-ED7E-4C04-AC3C-D93EB3D6AE79}"/>
          </ac:spMkLst>
        </pc:spChg>
      </pc:sldChg>
      <pc:sldChg chg="addSp delSp modSp new mod modAnim">
        <pc:chgData name="Diego Mauricio Riaño Pachón" userId="3b77a96813978dae" providerId="LiveId" clId="{5AF7D19B-6ECE-43F6-BD8B-E3117F873E17}" dt="2020-06-22T19:40:41.338" v="1356"/>
        <pc:sldMkLst>
          <pc:docMk/>
          <pc:sldMk cId="751663634" sldId="544"/>
        </pc:sldMkLst>
        <pc:spChg chg="mod">
          <ac:chgData name="Diego Mauricio Riaño Pachón" userId="3b77a96813978dae" providerId="LiveId" clId="{5AF7D19B-6ECE-43F6-BD8B-E3117F873E17}" dt="2020-06-22T19:33:14.194" v="1106"/>
          <ac:spMkLst>
            <pc:docMk/>
            <pc:sldMk cId="751663634" sldId="544"/>
            <ac:spMk id="2" creationId="{04430EA9-C452-4E1C-A424-D194B20D1313}"/>
          </ac:spMkLst>
        </pc:spChg>
        <pc:spChg chg="del">
          <ac:chgData name="Diego Mauricio Riaño Pachón" userId="3b77a96813978dae" providerId="LiveId" clId="{5AF7D19B-6ECE-43F6-BD8B-E3117F873E17}" dt="2020-06-22T19:33:36.486" v="1132" actId="478"/>
          <ac:spMkLst>
            <pc:docMk/>
            <pc:sldMk cId="751663634" sldId="544"/>
            <ac:spMk id="3" creationId="{127738DA-41B2-4154-A2F6-F620D14BF7E9}"/>
          </ac:spMkLst>
        </pc:spChg>
        <pc:spChg chg="add mod">
          <ac:chgData name="Diego Mauricio Riaño Pachón" userId="3b77a96813978dae" providerId="LiveId" clId="{5AF7D19B-6ECE-43F6-BD8B-E3117F873E17}" dt="2020-06-22T19:33:33.572" v="1131" actId="1038"/>
          <ac:spMkLst>
            <pc:docMk/>
            <pc:sldMk cId="751663634" sldId="544"/>
            <ac:spMk id="5" creationId="{6D352EE3-EDF0-4A0B-83E0-2E86C45CCDDC}"/>
          </ac:spMkLst>
        </pc:spChg>
        <pc:spChg chg="add mod">
          <ac:chgData name="Diego Mauricio Riaño Pachón" userId="3b77a96813978dae" providerId="LiveId" clId="{5AF7D19B-6ECE-43F6-BD8B-E3117F873E17}" dt="2020-06-22T19:40:34.763" v="1354" actId="14100"/>
          <ac:spMkLst>
            <pc:docMk/>
            <pc:sldMk cId="751663634" sldId="544"/>
            <ac:spMk id="6" creationId="{A0E32D8C-9020-4FB0-A0FA-62455EEBDD28}"/>
          </ac:spMkLst>
        </pc:spChg>
        <pc:spChg chg="add mod">
          <ac:chgData name="Diego Mauricio Riaño Pachón" userId="3b77a96813978dae" providerId="LiveId" clId="{5AF7D19B-6ECE-43F6-BD8B-E3117F873E17}" dt="2020-06-22T19:40:05.808" v="1352" actId="1076"/>
          <ac:spMkLst>
            <pc:docMk/>
            <pc:sldMk cId="751663634" sldId="544"/>
            <ac:spMk id="8" creationId="{499194DE-4326-48B3-B7D4-C809A97FF5CF}"/>
          </ac:spMkLst>
        </pc:spChg>
        <pc:picChg chg="add mod">
          <ac:chgData name="Diego Mauricio Riaño Pachón" userId="3b77a96813978dae" providerId="LiveId" clId="{5AF7D19B-6ECE-43F6-BD8B-E3117F873E17}" dt="2020-06-22T19:39:58.322" v="1350" actId="1076"/>
          <ac:picMkLst>
            <pc:docMk/>
            <pc:sldMk cId="751663634" sldId="544"/>
            <ac:picMk id="10242" creationId="{F0A8278C-CEAB-4D6B-9259-60FEF4CDADE2}"/>
          </ac:picMkLst>
        </pc:picChg>
      </pc:sldChg>
      <pc:sldChg chg="addSp delSp modSp add mod ord delAnim modAnim modNotesTx">
        <pc:chgData name="Diego Mauricio Riaño Pachón" userId="3b77a96813978dae" providerId="LiveId" clId="{5AF7D19B-6ECE-43F6-BD8B-E3117F873E17}" dt="2020-07-21T12:58:41.523" v="3237"/>
        <pc:sldMkLst>
          <pc:docMk/>
          <pc:sldMk cId="928751338" sldId="545"/>
        </pc:sldMkLst>
        <pc:spChg chg="mod">
          <ac:chgData name="Diego Mauricio Riaño Pachón" userId="3b77a96813978dae" providerId="LiveId" clId="{5AF7D19B-6ECE-43F6-BD8B-E3117F873E17}" dt="2020-06-22T19:59:40.416" v="1725" actId="20577"/>
          <ac:spMkLst>
            <pc:docMk/>
            <pc:sldMk cId="928751338" sldId="545"/>
            <ac:spMk id="2" creationId="{04430EA9-C452-4E1C-A424-D194B20D1313}"/>
          </ac:spMkLst>
        </pc:spChg>
        <pc:spChg chg="add mod">
          <ac:chgData name="Diego Mauricio Riaño Pachón" userId="3b77a96813978dae" providerId="LiveId" clId="{5AF7D19B-6ECE-43F6-BD8B-E3117F873E17}" dt="2020-06-22T19:58:03.192" v="1665" actId="1037"/>
          <ac:spMkLst>
            <pc:docMk/>
            <pc:sldMk cId="928751338" sldId="545"/>
            <ac:spMk id="3" creationId="{78B4AAE7-BEEB-44CE-A577-DCE3D3082086}"/>
          </ac:spMkLst>
        </pc:spChg>
        <pc:spChg chg="add mod">
          <ac:chgData name="Diego Mauricio Riaño Pachón" userId="3b77a96813978dae" providerId="LiveId" clId="{5AF7D19B-6ECE-43F6-BD8B-E3117F873E17}" dt="2020-07-21T12:58:37.366" v="3236" actId="255"/>
          <ac:spMkLst>
            <pc:docMk/>
            <pc:sldMk cId="928751338" sldId="545"/>
            <ac:spMk id="5" creationId="{2E397DE1-631F-4270-AEC9-07E5D59B2D42}"/>
          </ac:spMkLst>
        </pc:spChg>
        <pc:spChg chg="del">
          <ac:chgData name="Diego Mauricio Riaño Pachón" userId="3b77a96813978dae" providerId="LiveId" clId="{5AF7D19B-6ECE-43F6-BD8B-E3117F873E17}" dt="2020-06-22T19:41:54.739" v="1389" actId="478"/>
          <ac:spMkLst>
            <pc:docMk/>
            <pc:sldMk cId="928751338" sldId="545"/>
            <ac:spMk id="5" creationId="{6D352EE3-EDF0-4A0B-83E0-2E86C45CCDDC}"/>
          </ac:spMkLst>
        </pc:spChg>
        <pc:spChg chg="del mod">
          <ac:chgData name="Diego Mauricio Riaño Pachón" userId="3b77a96813978dae" providerId="LiveId" clId="{5AF7D19B-6ECE-43F6-BD8B-E3117F873E17}" dt="2020-06-22T19:41:50.732" v="1388" actId="478"/>
          <ac:spMkLst>
            <pc:docMk/>
            <pc:sldMk cId="928751338" sldId="545"/>
            <ac:spMk id="6" creationId="{A0E32D8C-9020-4FB0-A0FA-62455EEBDD28}"/>
          </ac:spMkLst>
        </pc:spChg>
        <pc:spChg chg="del">
          <ac:chgData name="Diego Mauricio Riaño Pachón" userId="3b77a96813978dae" providerId="LiveId" clId="{5AF7D19B-6ECE-43F6-BD8B-E3117F873E17}" dt="2020-06-22T19:41:45.860" v="1385" actId="478"/>
          <ac:spMkLst>
            <pc:docMk/>
            <pc:sldMk cId="928751338" sldId="545"/>
            <ac:spMk id="8" creationId="{499194DE-4326-48B3-B7D4-C809A97FF5CF}"/>
          </ac:spMkLst>
        </pc:spChg>
        <pc:picChg chg="del">
          <ac:chgData name="Diego Mauricio Riaño Pachón" userId="3b77a96813978dae" providerId="LiveId" clId="{5AF7D19B-6ECE-43F6-BD8B-E3117F873E17}" dt="2020-06-22T19:41:47.346" v="1386" actId="478"/>
          <ac:picMkLst>
            <pc:docMk/>
            <pc:sldMk cId="928751338" sldId="545"/>
            <ac:picMk id="10242" creationId="{F0A8278C-CEAB-4D6B-9259-60FEF4CDADE2}"/>
          </ac:picMkLst>
        </pc:picChg>
        <pc:picChg chg="add mod">
          <ac:chgData name="Diego Mauricio Riaño Pachón" userId="3b77a96813978dae" providerId="LiveId" clId="{5AF7D19B-6ECE-43F6-BD8B-E3117F873E17}" dt="2020-06-22T19:57:14.198" v="1545" actId="1035"/>
          <ac:picMkLst>
            <pc:docMk/>
            <pc:sldMk cId="928751338" sldId="545"/>
            <ac:picMk id="12290" creationId="{DD25297B-1B4C-4F56-8484-AFCE8761989E}"/>
          </ac:picMkLst>
        </pc:picChg>
      </pc:sldChg>
      <pc:sldChg chg="addSp delSp modSp add mod ord delAnim">
        <pc:chgData name="Diego Mauricio Riaño Pachón" userId="3b77a96813978dae" providerId="LiveId" clId="{5AF7D19B-6ECE-43F6-BD8B-E3117F873E17}" dt="2020-07-21T03:58:08.581" v="2774"/>
        <pc:sldMkLst>
          <pc:docMk/>
          <pc:sldMk cId="266355244" sldId="546"/>
        </pc:sldMkLst>
        <pc:spChg chg="mod">
          <ac:chgData name="Diego Mauricio Riaño Pachón" userId="3b77a96813978dae" providerId="LiveId" clId="{5AF7D19B-6ECE-43F6-BD8B-E3117F873E17}" dt="2020-06-22T19:42:43.180" v="1409" actId="20577"/>
          <ac:spMkLst>
            <pc:docMk/>
            <pc:sldMk cId="266355244" sldId="546"/>
            <ac:spMk id="2" creationId="{04430EA9-C452-4E1C-A424-D194B20D1313}"/>
          </ac:spMkLst>
        </pc:spChg>
        <pc:spChg chg="ord">
          <ac:chgData name="Diego Mauricio Riaño Pachón" userId="3b77a96813978dae" providerId="LiveId" clId="{5AF7D19B-6ECE-43F6-BD8B-E3117F873E17}" dt="2020-06-22T19:42:38.114" v="1398" actId="166"/>
          <ac:spMkLst>
            <pc:docMk/>
            <pc:sldMk cId="266355244" sldId="546"/>
            <ac:spMk id="5" creationId="{6D352EE3-EDF0-4A0B-83E0-2E86C45CCDDC}"/>
          </ac:spMkLst>
        </pc:spChg>
        <pc:spChg chg="del">
          <ac:chgData name="Diego Mauricio Riaño Pachón" userId="3b77a96813978dae" providerId="LiveId" clId="{5AF7D19B-6ECE-43F6-BD8B-E3117F873E17}" dt="2020-06-22T19:42:05.919" v="1392" actId="478"/>
          <ac:spMkLst>
            <pc:docMk/>
            <pc:sldMk cId="266355244" sldId="546"/>
            <ac:spMk id="6" creationId="{A0E32D8C-9020-4FB0-A0FA-62455EEBDD28}"/>
          </ac:spMkLst>
        </pc:spChg>
        <pc:spChg chg="del">
          <ac:chgData name="Diego Mauricio Riaño Pachón" userId="3b77a96813978dae" providerId="LiveId" clId="{5AF7D19B-6ECE-43F6-BD8B-E3117F873E17}" dt="2020-06-22T19:42:05.919" v="1392" actId="478"/>
          <ac:spMkLst>
            <pc:docMk/>
            <pc:sldMk cId="266355244" sldId="546"/>
            <ac:spMk id="8" creationId="{499194DE-4326-48B3-B7D4-C809A97FF5CF}"/>
          </ac:spMkLst>
        </pc:spChg>
        <pc:spChg chg="add del mod">
          <ac:chgData name="Diego Mauricio Riaño Pachón" userId="3b77a96813978dae" providerId="LiveId" clId="{5AF7D19B-6ECE-43F6-BD8B-E3117F873E17}" dt="2020-06-22T19:42:07.837" v="1394" actId="478"/>
          <ac:spMkLst>
            <pc:docMk/>
            <pc:sldMk cId="266355244" sldId="546"/>
            <ac:spMk id="9" creationId="{5441445C-47F7-486A-A74F-7C65BC79CD48}"/>
          </ac:spMkLst>
        </pc:spChg>
        <pc:picChg chg="del">
          <ac:chgData name="Diego Mauricio Riaño Pachón" userId="3b77a96813978dae" providerId="LiveId" clId="{5AF7D19B-6ECE-43F6-BD8B-E3117F873E17}" dt="2020-06-22T19:42:02.805" v="1391" actId="478"/>
          <ac:picMkLst>
            <pc:docMk/>
            <pc:sldMk cId="266355244" sldId="546"/>
            <ac:picMk id="10242" creationId="{F0A8278C-CEAB-4D6B-9259-60FEF4CDADE2}"/>
          </ac:picMkLst>
        </pc:picChg>
        <pc:picChg chg="add mod">
          <ac:chgData name="Diego Mauricio Riaño Pachón" userId="3b77a96813978dae" providerId="LiveId" clId="{5AF7D19B-6ECE-43F6-BD8B-E3117F873E17}" dt="2020-06-22T19:42:29.490" v="1397" actId="1076"/>
          <ac:picMkLst>
            <pc:docMk/>
            <pc:sldMk cId="266355244" sldId="546"/>
            <ac:picMk id="11266" creationId="{C66D7298-D98C-422A-B54B-FB782449A4AD}"/>
          </ac:picMkLst>
        </pc:picChg>
      </pc:sldChg>
      <pc:sldChg chg="addSp delSp modSp add mod">
        <pc:chgData name="Diego Mauricio Riaño Pachón" userId="3b77a96813978dae" providerId="LiveId" clId="{5AF7D19B-6ECE-43F6-BD8B-E3117F873E17}" dt="2020-06-22T19:43:37.613" v="1445" actId="20577"/>
        <pc:sldMkLst>
          <pc:docMk/>
          <pc:sldMk cId="159104562" sldId="547"/>
        </pc:sldMkLst>
        <pc:spChg chg="mod">
          <ac:chgData name="Diego Mauricio Riaño Pachón" userId="3b77a96813978dae" providerId="LiveId" clId="{5AF7D19B-6ECE-43F6-BD8B-E3117F873E17}" dt="2020-06-22T19:43:37.613" v="1445" actId="20577"/>
          <ac:spMkLst>
            <pc:docMk/>
            <pc:sldMk cId="159104562" sldId="547"/>
            <ac:spMk id="2" creationId="{04430EA9-C452-4E1C-A424-D194B20D1313}"/>
          </ac:spMkLst>
        </pc:spChg>
        <pc:spChg chg="ord">
          <ac:chgData name="Diego Mauricio Riaño Pachón" userId="3b77a96813978dae" providerId="LiveId" clId="{5AF7D19B-6ECE-43F6-BD8B-E3117F873E17}" dt="2020-06-22T19:43:23.254" v="1417" actId="166"/>
          <ac:spMkLst>
            <pc:docMk/>
            <pc:sldMk cId="159104562" sldId="547"/>
            <ac:spMk id="5" creationId="{6D352EE3-EDF0-4A0B-83E0-2E86C45CCDDC}"/>
          </ac:spMkLst>
        </pc:spChg>
        <pc:picChg chg="del">
          <ac:chgData name="Diego Mauricio Riaño Pachón" userId="3b77a96813978dae" providerId="LiveId" clId="{5AF7D19B-6ECE-43F6-BD8B-E3117F873E17}" dt="2020-06-22T19:43:04.267" v="1413" actId="478"/>
          <ac:picMkLst>
            <pc:docMk/>
            <pc:sldMk cId="159104562" sldId="547"/>
            <ac:picMk id="11266" creationId="{C66D7298-D98C-422A-B54B-FB782449A4AD}"/>
          </ac:picMkLst>
        </pc:picChg>
        <pc:picChg chg="add mod">
          <ac:chgData name="Diego Mauricio Riaño Pachón" userId="3b77a96813978dae" providerId="LiveId" clId="{5AF7D19B-6ECE-43F6-BD8B-E3117F873E17}" dt="2020-06-22T19:43:13.646" v="1416" actId="1076"/>
          <ac:picMkLst>
            <pc:docMk/>
            <pc:sldMk cId="159104562" sldId="547"/>
            <ac:picMk id="13314" creationId="{970CC0B9-9AA8-4944-AC1F-644D90F627C8}"/>
          </ac:picMkLst>
        </pc:picChg>
      </pc:sldChg>
      <pc:sldChg chg="addSp delSp modSp add mod modNotesTx">
        <pc:chgData name="Diego Mauricio Riaño Pachón" userId="3b77a96813978dae" providerId="LiveId" clId="{5AF7D19B-6ECE-43F6-BD8B-E3117F873E17}" dt="2020-07-21T12:58:56.394" v="3240"/>
        <pc:sldMkLst>
          <pc:docMk/>
          <pc:sldMk cId="1449338465" sldId="548"/>
        </pc:sldMkLst>
        <pc:spChg chg="mod">
          <ac:chgData name="Diego Mauricio Riaño Pachón" userId="3b77a96813978dae" providerId="LiveId" clId="{5AF7D19B-6ECE-43F6-BD8B-E3117F873E17}" dt="2020-06-22T19:59:32.005" v="1710" actId="20577"/>
          <ac:spMkLst>
            <pc:docMk/>
            <pc:sldMk cId="1449338465" sldId="548"/>
            <ac:spMk id="2" creationId="{04430EA9-C452-4E1C-A424-D194B20D1313}"/>
          </ac:spMkLst>
        </pc:spChg>
        <pc:spChg chg="add del mod">
          <ac:chgData name="Diego Mauricio Riaño Pachón" userId="3b77a96813978dae" providerId="LiveId" clId="{5AF7D19B-6ECE-43F6-BD8B-E3117F873E17}" dt="2020-07-21T12:58:56.394" v="3240"/>
          <ac:spMkLst>
            <pc:docMk/>
            <pc:sldMk cId="1449338465" sldId="548"/>
            <ac:spMk id="3" creationId="{6DADD31D-6B0B-4DDC-8FF0-5DA3E122D87D}"/>
          </ac:spMkLst>
        </pc:spChg>
        <pc:spChg chg="add mod">
          <ac:chgData name="Diego Mauricio Riaño Pachón" userId="3b77a96813978dae" providerId="LiveId" clId="{5AF7D19B-6ECE-43F6-BD8B-E3117F873E17}" dt="2020-06-22T19:58:05.931" v="1666"/>
          <ac:spMkLst>
            <pc:docMk/>
            <pc:sldMk cId="1449338465" sldId="548"/>
            <ac:spMk id="5" creationId="{95702AC3-0EBE-49E9-9E5A-EF2085F58E94}"/>
          </ac:spMkLst>
        </pc:spChg>
        <pc:picChg chg="add mod">
          <ac:chgData name="Diego Mauricio Riaño Pachón" userId="3b77a96813978dae" providerId="LiveId" clId="{5AF7D19B-6ECE-43F6-BD8B-E3117F873E17}" dt="2020-06-22T19:59:11.556" v="1687" actId="1036"/>
          <ac:picMkLst>
            <pc:docMk/>
            <pc:sldMk cId="1449338465" sldId="548"/>
            <ac:picMk id="15362" creationId="{D7319CF8-95A3-446C-B6EA-6614CE9FEE89}"/>
          </ac:picMkLst>
        </pc:picChg>
      </pc:sldChg>
      <pc:sldChg chg="addSp delSp modSp add mod">
        <pc:chgData name="Diego Mauricio Riaño Pachón" userId="3b77a96813978dae" providerId="LiveId" clId="{5AF7D19B-6ECE-43F6-BD8B-E3117F873E17}" dt="2020-06-22T19:47:20.782" v="1520" actId="166"/>
        <pc:sldMkLst>
          <pc:docMk/>
          <pc:sldMk cId="610777333" sldId="549"/>
        </pc:sldMkLst>
        <pc:spChg chg="mod">
          <ac:chgData name="Diego Mauricio Riaño Pachón" userId="3b77a96813978dae" providerId="LiveId" clId="{5AF7D19B-6ECE-43F6-BD8B-E3117F873E17}" dt="2020-06-22T19:46:55.305" v="1491" actId="20577"/>
          <ac:spMkLst>
            <pc:docMk/>
            <pc:sldMk cId="610777333" sldId="549"/>
            <ac:spMk id="2" creationId="{04430EA9-C452-4E1C-A424-D194B20D1313}"/>
          </ac:spMkLst>
        </pc:spChg>
        <pc:spChg chg="ord">
          <ac:chgData name="Diego Mauricio Riaño Pachón" userId="3b77a96813978dae" providerId="LiveId" clId="{5AF7D19B-6ECE-43F6-BD8B-E3117F873E17}" dt="2020-06-22T19:47:20.782" v="1520" actId="166"/>
          <ac:spMkLst>
            <pc:docMk/>
            <pc:sldMk cId="610777333" sldId="549"/>
            <ac:spMk id="5" creationId="{6D352EE3-EDF0-4A0B-83E0-2E86C45CCDDC}"/>
          </ac:spMkLst>
        </pc:spChg>
        <pc:picChg chg="del">
          <ac:chgData name="Diego Mauricio Riaño Pachón" userId="3b77a96813978dae" providerId="LiveId" clId="{5AF7D19B-6ECE-43F6-BD8B-E3117F873E17}" dt="2020-06-22T19:46:57.221" v="1492" actId="478"/>
          <ac:picMkLst>
            <pc:docMk/>
            <pc:sldMk cId="610777333" sldId="549"/>
            <ac:picMk id="13314" creationId="{970CC0B9-9AA8-4944-AC1F-644D90F627C8}"/>
          </ac:picMkLst>
        </pc:picChg>
        <pc:picChg chg="add mod">
          <ac:chgData name="Diego Mauricio Riaño Pachón" userId="3b77a96813978dae" providerId="LiveId" clId="{5AF7D19B-6ECE-43F6-BD8B-E3117F873E17}" dt="2020-06-22T19:47:13.578" v="1519" actId="1038"/>
          <ac:picMkLst>
            <pc:docMk/>
            <pc:sldMk cId="610777333" sldId="549"/>
            <ac:picMk id="14338" creationId="{5B2DC3BA-6526-4D4F-A7E0-3BA4D1262A85}"/>
          </ac:picMkLst>
        </pc:picChg>
      </pc:sldChg>
      <pc:sldChg chg="addSp modSp new mod">
        <pc:chgData name="Diego Mauricio Riaño Pachón" userId="3b77a96813978dae" providerId="LiveId" clId="{5AF7D19B-6ECE-43F6-BD8B-E3117F873E17}" dt="2020-07-19T02:33:01.826" v="2003" actId="1076"/>
        <pc:sldMkLst>
          <pc:docMk/>
          <pc:sldMk cId="2131183374" sldId="550"/>
        </pc:sldMkLst>
        <pc:spChg chg="mod">
          <ac:chgData name="Diego Mauricio Riaño Pachón" userId="3b77a96813978dae" providerId="LiveId" clId="{5AF7D19B-6ECE-43F6-BD8B-E3117F873E17}" dt="2020-07-19T02:23:15.037" v="1754" actId="20577"/>
          <ac:spMkLst>
            <pc:docMk/>
            <pc:sldMk cId="2131183374" sldId="550"/>
            <ac:spMk id="2" creationId="{9F81ABFB-6877-4E19-93B8-212022EB843D}"/>
          </ac:spMkLst>
        </pc:spChg>
        <pc:spChg chg="mod">
          <ac:chgData name="Diego Mauricio Riaño Pachón" userId="3b77a96813978dae" providerId="LiveId" clId="{5AF7D19B-6ECE-43F6-BD8B-E3117F873E17}" dt="2020-07-19T02:28:27.220" v="1998" actId="27636"/>
          <ac:spMkLst>
            <pc:docMk/>
            <pc:sldMk cId="2131183374" sldId="550"/>
            <ac:spMk id="3" creationId="{43FD3B0F-D863-4329-B7BD-9B16AEC9EE8C}"/>
          </ac:spMkLst>
        </pc:spChg>
        <pc:picChg chg="add mod">
          <ac:chgData name="Diego Mauricio Riaño Pachón" userId="3b77a96813978dae" providerId="LiveId" clId="{5AF7D19B-6ECE-43F6-BD8B-E3117F873E17}" dt="2020-07-19T02:28:10.891" v="1975" actId="1076"/>
          <ac:picMkLst>
            <pc:docMk/>
            <pc:sldMk cId="2131183374" sldId="550"/>
            <ac:picMk id="6" creationId="{DE9BF585-66A8-4E96-9186-2FD14D4C3B0C}"/>
          </ac:picMkLst>
        </pc:picChg>
        <pc:picChg chg="add mod">
          <ac:chgData name="Diego Mauricio Riaño Pachón" userId="3b77a96813978dae" providerId="LiveId" clId="{5AF7D19B-6ECE-43F6-BD8B-E3117F873E17}" dt="2020-07-19T02:33:01.826" v="2003" actId="1076"/>
          <ac:picMkLst>
            <pc:docMk/>
            <pc:sldMk cId="2131183374" sldId="550"/>
            <ac:picMk id="8" creationId="{67EB7929-CDDD-4EFF-A547-E0E6079EFDBC}"/>
          </ac:picMkLst>
        </pc:picChg>
      </pc:sldChg>
      <pc:sldChg chg="addSp modSp new mod">
        <pc:chgData name="Diego Mauricio Riaño Pachón" userId="3b77a96813978dae" providerId="LiveId" clId="{5AF7D19B-6ECE-43F6-BD8B-E3117F873E17}" dt="2020-07-20T02:11:36.134" v="2526" actId="790"/>
        <pc:sldMkLst>
          <pc:docMk/>
          <pc:sldMk cId="3126877693" sldId="551"/>
        </pc:sldMkLst>
        <pc:spChg chg="mod">
          <ac:chgData name="Diego Mauricio Riaño Pachón" userId="3b77a96813978dae" providerId="LiveId" clId="{5AF7D19B-6ECE-43F6-BD8B-E3117F873E17}" dt="2020-07-20T02:09:33.319" v="2088" actId="20577"/>
          <ac:spMkLst>
            <pc:docMk/>
            <pc:sldMk cId="3126877693" sldId="551"/>
            <ac:spMk id="3" creationId="{06679E2C-84F8-4E34-8163-2F585436752A}"/>
          </ac:spMkLst>
        </pc:spChg>
        <pc:spChg chg="add mod">
          <ac:chgData name="Diego Mauricio Riaño Pachón" userId="3b77a96813978dae" providerId="LiveId" clId="{5AF7D19B-6ECE-43F6-BD8B-E3117F873E17}" dt="2020-07-20T02:11:36.134" v="2526" actId="790"/>
          <ac:spMkLst>
            <pc:docMk/>
            <pc:sldMk cId="3126877693" sldId="551"/>
            <ac:spMk id="5" creationId="{C1418B57-36FF-4C20-A748-2BE30F55C75C}"/>
          </ac:spMkLst>
        </pc:spChg>
      </pc:sldChg>
      <pc:sldChg chg="modSp new del mod">
        <pc:chgData name="Diego Mauricio Riaño Pachón" userId="3b77a96813978dae" providerId="LiveId" clId="{5AF7D19B-6ECE-43F6-BD8B-E3117F873E17}" dt="2020-07-21T13:04:26.973" v="3580" actId="47"/>
        <pc:sldMkLst>
          <pc:docMk/>
          <pc:sldMk cId="178759249" sldId="552"/>
        </pc:sldMkLst>
        <pc:spChg chg="mod">
          <ac:chgData name="Diego Mauricio Riaño Pachón" userId="3b77a96813978dae" providerId="LiveId" clId="{5AF7D19B-6ECE-43F6-BD8B-E3117F873E17}" dt="2020-07-21T12:52:32.854" v="3075" actId="20577"/>
          <ac:spMkLst>
            <pc:docMk/>
            <pc:sldMk cId="178759249" sldId="552"/>
            <ac:spMk id="2" creationId="{9D733C13-0855-4EC1-8914-4A37327E4D00}"/>
          </ac:spMkLst>
        </pc:spChg>
      </pc:sldChg>
      <pc:sldChg chg="new del">
        <pc:chgData name="Diego Mauricio Riaño Pachón" userId="3b77a96813978dae" providerId="LiveId" clId="{5AF7D19B-6ECE-43F6-BD8B-E3117F873E17}" dt="2020-07-21T13:04:24.111" v="3579" actId="47"/>
        <pc:sldMkLst>
          <pc:docMk/>
          <pc:sldMk cId="1874786171" sldId="553"/>
        </pc:sldMkLst>
      </pc:sldChg>
      <pc:sldChg chg="addSp delSp modSp add mod delAnim">
        <pc:chgData name="Diego Mauricio Riaño Pachón" userId="3b77a96813978dae" providerId="LiveId" clId="{5AF7D19B-6ECE-43F6-BD8B-E3117F873E17}" dt="2020-07-21T13:00:57.877" v="3349" actId="1076"/>
        <pc:sldMkLst>
          <pc:docMk/>
          <pc:sldMk cId="2521594817" sldId="554"/>
        </pc:sldMkLst>
        <pc:spChg chg="add mod">
          <ac:chgData name="Diego Mauricio Riaño Pachón" userId="3b77a96813978dae" providerId="LiveId" clId="{5AF7D19B-6ECE-43F6-BD8B-E3117F873E17}" dt="2020-07-21T13:00:53.469" v="3348" actId="1076"/>
          <ac:spMkLst>
            <pc:docMk/>
            <pc:sldMk cId="2521594817" sldId="554"/>
            <ac:spMk id="2" creationId="{585A3DD9-E4FA-4940-89C5-4383E59272C0}"/>
          </ac:spMkLst>
        </pc:spChg>
        <pc:spChg chg="mod">
          <ac:chgData name="Diego Mauricio Riaño Pachón" userId="3b77a96813978dae" providerId="LiveId" clId="{5AF7D19B-6ECE-43F6-BD8B-E3117F873E17}" dt="2020-07-21T12:59:16.318" v="3262" actId="20577"/>
          <ac:spMkLst>
            <pc:docMk/>
            <pc:sldMk cId="2521594817" sldId="554"/>
            <ac:spMk id="4" creationId="{00000000-0000-0000-0000-000000000000}"/>
          </ac:spMkLst>
        </pc:spChg>
        <pc:spChg chg="add mod">
          <ac:chgData name="Diego Mauricio Riaño Pachón" userId="3b77a96813978dae" providerId="LiveId" clId="{5AF7D19B-6ECE-43F6-BD8B-E3117F873E17}" dt="2020-07-21T13:00:57.877" v="3349" actId="1076"/>
          <ac:spMkLst>
            <pc:docMk/>
            <pc:sldMk cId="2521594817" sldId="554"/>
            <ac:spMk id="5" creationId="{1D56A263-FE64-4A6E-9AAB-120904651780}"/>
          </ac:spMkLst>
        </pc:spChg>
        <pc:spChg chg="del">
          <ac:chgData name="Diego Mauricio Riaño Pachón" userId="3b77a96813978dae" providerId="LiveId" clId="{5AF7D19B-6ECE-43F6-BD8B-E3117F873E17}" dt="2020-07-21T12:59:06.913" v="3242" actId="478"/>
          <ac:spMkLst>
            <pc:docMk/>
            <pc:sldMk cId="2521594817" sldId="554"/>
            <ac:spMk id="8" creationId="{00000000-0000-0000-0000-000000000000}"/>
          </ac:spMkLst>
        </pc:spChg>
        <pc:spChg chg="del topLvl">
          <ac:chgData name="Diego Mauricio Riaño Pachón" userId="3b77a96813978dae" providerId="LiveId" clId="{5AF7D19B-6ECE-43F6-BD8B-E3117F873E17}" dt="2020-07-21T12:59:54.332" v="3316" actId="21"/>
          <ac:spMkLst>
            <pc:docMk/>
            <pc:sldMk cId="2521594817" sldId="554"/>
            <ac:spMk id="21" creationId="{00000000-0000-0000-0000-000000000000}"/>
          </ac:spMkLst>
        </pc:spChg>
        <pc:spChg chg="del topLvl">
          <ac:chgData name="Diego Mauricio Riaño Pachón" userId="3b77a96813978dae" providerId="LiveId" clId="{5AF7D19B-6ECE-43F6-BD8B-E3117F873E17}" dt="2020-07-21T12:59:56.334" v="3317" actId="478"/>
          <ac:spMkLst>
            <pc:docMk/>
            <pc:sldMk cId="2521594817" sldId="554"/>
            <ac:spMk id="22" creationId="{00000000-0000-0000-0000-000000000000}"/>
          </ac:spMkLst>
        </pc:spChg>
        <pc:grpChg chg="del">
          <ac:chgData name="Diego Mauricio Riaño Pachón" userId="3b77a96813978dae" providerId="LiveId" clId="{5AF7D19B-6ECE-43F6-BD8B-E3117F873E17}" dt="2020-07-21T12:59:54.332" v="3316" actId="21"/>
          <ac:grpSpMkLst>
            <pc:docMk/>
            <pc:sldMk cId="2521594817" sldId="554"/>
            <ac:grpSpMk id="23" creationId="{00000000-0000-0000-0000-000000000000}"/>
          </ac:grpSpMkLst>
        </pc:grpChg>
      </pc:sldChg>
      <pc:sldChg chg="add">
        <pc:chgData name="Diego Mauricio Riaño Pachón" userId="3b77a96813978dae" providerId="LiveId" clId="{5AF7D19B-6ECE-43F6-BD8B-E3117F873E17}" dt="2020-07-21T13:01:23.002" v="3350" actId="22"/>
        <pc:sldMkLst>
          <pc:docMk/>
          <pc:sldMk cId="3683142201" sldId="555"/>
        </pc:sldMkLst>
      </pc:sldChg>
      <pc:sldChg chg="add">
        <pc:chgData name="Diego Mauricio Riaño Pachón" userId="3b77a96813978dae" providerId="LiveId" clId="{5AF7D19B-6ECE-43F6-BD8B-E3117F873E17}" dt="2020-07-21T13:01:23.002" v="3350" actId="22"/>
        <pc:sldMkLst>
          <pc:docMk/>
          <pc:sldMk cId="2649106706" sldId="556"/>
        </pc:sldMkLst>
      </pc:sldChg>
      <pc:sldChg chg="add">
        <pc:chgData name="Diego Mauricio Riaño Pachón" userId="3b77a96813978dae" providerId="LiveId" clId="{5AF7D19B-6ECE-43F6-BD8B-E3117F873E17}" dt="2020-07-21T13:01:23.002" v="3350" actId="22"/>
        <pc:sldMkLst>
          <pc:docMk/>
          <pc:sldMk cId="1746648768" sldId="557"/>
        </pc:sldMkLst>
      </pc:sldChg>
      <pc:sldChg chg="add">
        <pc:chgData name="Diego Mauricio Riaño Pachón" userId="3b77a96813978dae" providerId="LiveId" clId="{5AF7D19B-6ECE-43F6-BD8B-E3117F873E17}" dt="2020-07-21T13:01:23.002" v="3350" actId="22"/>
        <pc:sldMkLst>
          <pc:docMk/>
          <pc:sldMk cId="3080168780" sldId="558"/>
        </pc:sldMkLst>
      </pc:sldChg>
      <pc:sldChg chg="add">
        <pc:chgData name="Diego Mauricio Riaño Pachón" userId="3b77a96813978dae" providerId="LiveId" clId="{5AF7D19B-6ECE-43F6-BD8B-E3117F873E17}" dt="2020-07-21T13:01:23.002" v="3350" actId="22"/>
        <pc:sldMkLst>
          <pc:docMk/>
          <pc:sldMk cId="1587537798" sldId="559"/>
        </pc:sldMkLst>
      </pc:sldChg>
      <pc:sldChg chg="add">
        <pc:chgData name="Diego Mauricio Riaño Pachón" userId="3b77a96813978dae" providerId="LiveId" clId="{5AF7D19B-6ECE-43F6-BD8B-E3117F873E17}" dt="2020-07-21T13:01:23.002" v="3350" actId="22"/>
        <pc:sldMkLst>
          <pc:docMk/>
          <pc:sldMk cId="3706082903" sldId="560"/>
        </pc:sldMkLst>
      </pc:sldChg>
      <pc:sldChg chg="addSp delSp modSp new mod setBg modClrScheme chgLayout">
        <pc:chgData name="Diego Mauricio Riaño Pachón" userId="3b77a96813978dae" providerId="LiveId" clId="{5AF7D19B-6ECE-43F6-BD8B-E3117F873E17}" dt="2020-07-21T13:03:30.223" v="3446" actId="1076"/>
        <pc:sldMkLst>
          <pc:docMk/>
          <pc:sldMk cId="1181747449" sldId="561"/>
        </pc:sldMkLst>
        <pc:spChg chg="add del">
          <ac:chgData name="Diego Mauricio Riaño Pachón" userId="3b77a96813978dae" providerId="LiveId" clId="{5AF7D19B-6ECE-43F6-BD8B-E3117F873E17}" dt="2020-07-21T13:03:25.812" v="3445" actId="700"/>
          <ac:spMkLst>
            <pc:docMk/>
            <pc:sldMk cId="1181747449" sldId="561"/>
            <ac:spMk id="2" creationId="{4DE5897A-E671-47C1-9ACE-B69B19955E6B}"/>
          </ac:spMkLst>
        </pc:spChg>
        <pc:spChg chg="mod ord">
          <ac:chgData name="Diego Mauricio Riaño Pachón" userId="3b77a96813978dae" providerId="LiveId" clId="{5AF7D19B-6ECE-43F6-BD8B-E3117F873E17}" dt="2020-07-21T13:03:30.223" v="3446" actId="1076"/>
          <ac:spMkLst>
            <pc:docMk/>
            <pc:sldMk cId="1181747449" sldId="561"/>
            <ac:spMk id="3" creationId="{0FC94EC0-5A86-42B2-85B2-25F847C8AFEC}"/>
          </ac:spMkLst>
        </pc:spChg>
        <pc:spChg chg="mod ord">
          <ac:chgData name="Diego Mauricio Riaño Pachón" userId="3b77a96813978dae" providerId="LiveId" clId="{5AF7D19B-6ECE-43F6-BD8B-E3117F873E17}" dt="2020-07-21T13:03:25.812" v="3445" actId="700"/>
          <ac:spMkLst>
            <pc:docMk/>
            <pc:sldMk cId="1181747449" sldId="561"/>
            <ac:spMk id="4" creationId="{81033EE4-CB45-44F5-96C4-977D32DC5160}"/>
          </ac:spMkLst>
        </pc:spChg>
        <pc:spChg chg="add del mod">
          <ac:chgData name="Diego Mauricio Riaño Pachón" userId="3b77a96813978dae" providerId="LiveId" clId="{5AF7D19B-6ECE-43F6-BD8B-E3117F873E17}" dt="2020-07-21T13:03:02.398" v="3443"/>
          <ac:spMkLst>
            <pc:docMk/>
            <pc:sldMk cId="1181747449" sldId="561"/>
            <ac:spMk id="5" creationId="{6BB60BA5-019A-44C1-A2EF-CAC63A94F232}"/>
          </ac:spMkLst>
        </pc:spChg>
        <pc:spChg chg="add del mod">
          <ac:chgData name="Diego Mauricio Riaño Pachón" userId="3b77a96813978dae" providerId="LiveId" clId="{5AF7D19B-6ECE-43F6-BD8B-E3117F873E17}" dt="2020-07-21T13:03:02.398" v="3443"/>
          <ac:spMkLst>
            <pc:docMk/>
            <pc:sldMk cId="1181747449" sldId="561"/>
            <ac:spMk id="7" creationId="{7F3038AD-A43A-40B3-BADA-3784E3F15247}"/>
          </ac:spMkLst>
        </pc:spChg>
        <pc:spChg chg="add del mod">
          <ac:chgData name="Diego Mauricio Riaño Pachón" userId="3b77a96813978dae" providerId="LiveId" clId="{5AF7D19B-6ECE-43F6-BD8B-E3117F873E17}" dt="2020-07-21T13:03:02.398" v="3443"/>
          <ac:spMkLst>
            <pc:docMk/>
            <pc:sldMk cId="1181747449" sldId="561"/>
            <ac:spMk id="8" creationId="{B315B49D-BB48-4293-89DC-639B29C47D2F}"/>
          </ac:spMkLst>
        </pc:spChg>
        <pc:spChg chg="add del mod">
          <ac:chgData name="Diego Mauricio Riaño Pachón" userId="3b77a96813978dae" providerId="LiveId" clId="{5AF7D19B-6ECE-43F6-BD8B-E3117F873E17}" dt="2020-07-21T13:02:30.961" v="3441" actId="26606"/>
          <ac:spMkLst>
            <pc:docMk/>
            <pc:sldMk cId="1181747449" sldId="561"/>
            <ac:spMk id="10" creationId="{DEA8FFBA-CB23-4B3D-9151-823D0A9D93BF}"/>
          </ac:spMkLst>
        </pc:spChg>
        <pc:picChg chg="add del">
          <ac:chgData name="Diego Mauricio Riaño Pachón" userId="3b77a96813978dae" providerId="LiveId" clId="{5AF7D19B-6ECE-43F6-BD8B-E3117F873E17}" dt="2020-07-21T13:02:30.961" v="3441" actId="26606"/>
          <ac:picMkLst>
            <pc:docMk/>
            <pc:sldMk cId="1181747449" sldId="561"/>
            <ac:picMk id="6" creationId="{402DBE5A-1324-4D42-8868-625BFC5696B6}"/>
          </ac:picMkLst>
        </pc:picChg>
      </pc:sldChg>
      <pc:sldChg chg="modSp add mod ord">
        <pc:chgData name="Diego Mauricio Riaño Pachón" userId="3b77a96813978dae" providerId="LiveId" clId="{5AF7D19B-6ECE-43F6-BD8B-E3117F873E17}" dt="2020-07-21T13:04:19.745" v="3578" actId="27636"/>
        <pc:sldMkLst>
          <pc:docMk/>
          <pc:sldMk cId="2980744847" sldId="562"/>
        </pc:sldMkLst>
        <pc:spChg chg="mod">
          <ac:chgData name="Diego Mauricio Riaño Pachón" userId="3b77a96813978dae" providerId="LiveId" clId="{5AF7D19B-6ECE-43F6-BD8B-E3117F873E17}" dt="2020-07-21T13:04:19.745" v="3578" actId="27636"/>
          <ac:spMkLst>
            <pc:docMk/>
            <pc:sldMk cId="2980744847" sldId="562"/>
            <ac:spMk id="3" creationId="{0FC94EC0-5A86-42B2-85B2-25F847C8AFEC}"/>
          </ac:spMkLst>
        </pc:spChg>
      </pc:sldChg>
      <pc:sldMasterChg chg="delSp modSp mod">
        <pc:chgData name="Diego Mauricio Riaño Pachón" userId="3b77a96813978dae" providerId="LiveId" clId="{5AF7D19B-6ECE-43F6-BD8B-E3117F873E17}" dt="2020-06-22T19:15:27.436" v="62"/>
        <pc:sldMasterMkLst>
          <pc:docMk/>
          <pc:sldMasterMk cId="0" sldId="2147483761"/>
        </pc:sldMasterMkLst>
        <pc:spChg chg="del mod">
          <ac:chgData name="Diego Mauricio Riaño Pachón" userId="3b77a96813978dae" providerId="LiveId" clId="{5AF7D19B-6ECE-43F6-BD8B-E3117F873E17}" dt="2020-06-22T19:15:27.436" v="62"/>
          <ac:spMkLst>
            <pc:docMk/>
            <pc:sldMasterMk cId="0" sldId="2147483761"/>
            <ac:spMk id="10"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0D92F4-2FF8-0E4F-94AA-28E55F3AF5C7}" type="datetimeFigureOut">
              <a:rPr lang="en-US" smtClean="0"/>
              <a:pPr/>
              <a:t>21-Jul-20</a:t>
            </a:fld>
            <a:endParaRPr lang="es-ES_trad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546DD-5694-F94E-AD91-69EE52915742}" type="slidenum">
              <a:rPr lang="es-ES_tradnl" smtClean="0"/>
              <a:pPr/>
              <a:t>‹nº›</a:t>
            </a:fld>
            <a:endParaRPr lang="es-ES_tradnl"/>
          </a:p>
        </p:txBody>
      </p:sp>
    </p:spTree>
    <p:extLst>
      <p:ext uri="{BB962C8B-B14F-4D97-AF65-F5344CB8AC3E}">
        <p14:creationId xmlns:p14="http://schemas.microsoft.com/office/powerpoint/2010/main" val="136447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20401-98C4-944E-A6DD-352EA72213BB}" type="datetimeFigureOut">
              <a:rPr lang="en-US" smtClean="0"/>
              <a:pPr/>
              <a:t>21-Jul-20</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FF7E44-6D28-8941-895D-10DAE72814B0}" type="slidenum">
              <a:rPr lang="es-ES_tradnl" smtClean="0"/>
              <a:pPr/>
              <a:t>‹nº›</a:t>
            </a:fld>
            <a:endParaRPr lang="es-ES_tradnl"/>
          </a:p>
        </p:txBody>
      </p:sp>
    </p:spTree>
    <p:extLst>
      <p:ext uri="{BB962C8B-B14F-4D97-AF65-F5344CB8AC3E}">
        <p14:creationId xmlns:p14="http://schemas.microsoft.com/office/powerpoint/2010/main" val="42107926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_tradnl"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a:t>
            </a:fld>
            <a:endParaRPr lang="es-ES_trad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15</a:t>
            </a:fld>
            <a:endParaRPr lang="es-ES_tradnl"/>
          </a:p>
        </p:txBody>
      </p:sp>
    </p:spTree>
    <p:extLst>
      <p:ext uri="{BB962C8B-B14F-4D97-AF65-F5344CB8AC3E}">
        <p14:creationId xmlns:p14="http://schemas.microsoft.com/office/powerpoint/2010/main" val="345645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noProof="0" dirty="0" err="1">
                <a:solidFill>
                  <a:schemeClr val="tx1"/>
                </a:solidFill>
                <a:effectLst/>
                <a:latin typeface="+mn-lt"/>
                <a:ea typeface="+mn-ea"/>
                <a:cs typeface="+mn-cs"/>
              </a:rPr>
              <a:t>Smudgeplots</a:t>
            </a:r>
            <a:r>
              <a:rPr lang="en-US" sz="1200" b="0" i="0" kern="1200" noProof="0" dirty="0">
                <a:solidFill>
                  <a:schemeClr val="tx1"/>
                </a:solidFill>
                <a:effectLst/>
                <a:latin typeface="+mn-lt"/>
                <a:ea typeface="+mn-ea"/>
                <a:cs typeface="+mn-cs"/>
              </a:rPr>
              <a:t> for (</a:t>
            </a:r>
            <a:r>
              <a:rPr lang="en-US" sz="1200" b="1" i="0" kern="1200" noProof="0" dirty="0">
                <a:solidFill>
                  <a:schemeClr val="tx1"/>
                </a:solidFill>
                <a:effectLst/>
                <a:latin typeface="+mn-lt"/>
                <a:ea typeface="+mn-ea"/>
                <a:cs typeface="+mn-cs"/>
              </a:rPr>
              <a:t>a</a:t>
            </a:r>
            <a:r>
              <a:rPr lang="en-US" sz="1200" b="0" i="0" kern="1200" noProof="0" dirty="0">
                <a:solidFill>
                  <a:schemeClr val="tx1"/>
                </a:solidFill>
                <a:effectLst/>
                <a:latin typeface="+mn-lt"/>
                <a:ea typeface="+mn-ea"/>
                <a:cs typeface="+mn-cs"/>
              </a:rPr>
              <a:t>) the triploid root-knot nematode </a:t>
            </a:r>
            <a:r>
              <a:rPr lang="en-US" sz="1200" b="0" i="1" kern="1200" noProof="0" dirty="0">
                <a:solidFill>
                  <a:schemeClr val="tx1"/>
                </a:solidFill>
                <a:effectLst/>
                <a:latin typeface="+mn-lt"/>
                <a:ea typeface="+mn-ea"/>
                <a:cs typeface="+mn-cs"/>
              </a:rPr>
              <a:t>Meloidogyne </a:t>
            </a:r>
            <a:r>
              <a:rPr lang="en-US" sz="1200" b="0" i="1" kern="1200" noProof="0" dirty="0" err="1">
                <a:solidFill>
                  <a:schemeClr val="tx1"/>
                </a:solidFill>
                <a:effectLst/>
                <a:latin typeface="+mn-lt"/>
                <a:ea typeface="+mn-ea"/>
                <a:cs typeface="+mn-cs"/>
              </a:rPr>
              <a:t>floridensis</a:t>
            </a:r>
            <a:r>
              <a:rPr lang="en-US" sz="1200" b="0" i="0" kern="1200" noProof="0" dirty="0">
                <a:solidFill>
                  <a:schemeClr val="tx1"/>
                </a:solidFill>
                <a:effectLst/>
                <a:latin typeface="+mn-lt"/>
                <a:ea typeface="+mn-ea"/>
                <a:cs typeface="+mn-cs"/>
              </a:rPr>
              <a:t> and (</a:t>
            </a:r>
            <a:r>
              <a:rPr lang="en-US" sz="1200" b="1" i="0" kern="1200" noProof="0" dirty="0">
                <a:solidFill>
                  <a:schemeClr val="tx1"/>
                </a:solidFill>
                <a:effectLst/>
                <a:latin typeface="+mn-lt"/>
                <a:ea typeface="+mn-ea"/>
                <a:cs typeface="+mn-cs"/>
              </a:rPr>
              <a:t>b</a:t>
            </a:r>
            <a:r>
              <a:rPr lang="en-US" sz="1200" b="0" i="0" kern="1200" noProof="0" dirty="0">
                <a:solidFill>
                  <a:schemeClr val="tx1"/>
                </a:solidFill>
                <a:effectLst/>
                <a:latin typeface="+mn-lt"/>
                <a:ea typeface="+mn-ea"/>
                <a:cs typeface="+mn-cs"/>
              </a:rPr>
              <a:t>) the </a:t>
            </a:r>
            <a:r>
              <a:rPr lang="en-US" sz="1200" b="0" i="0" kern="1200" noProof="0" dirty="0" err="1">
                <a:solidFill>
                  <a:schemeClr val="tx1"/>
                </a:solidFill>
                <a:effectLst/>
                <a:latin typeface="+mn-lt"/>
                <a:ea typeface="+mn-ea"/>
                <a:cs typeface="+mn-cs"/>
              </a:rPr>
              <a:t>octaploid</a:t>
            </a:r>
            <a:r>
              <a:rPr lang="en-US" sz="1200" b="0" i="0" kern="1200" noProof="0" dirty="0">
                <a:solidFill>
                  <a:schemeClr val="tx1"/>
                </a:solidFill>
                <a:effectLst/>
                <a:latin typeface="+mn-lt"/>
                <a:ea typeface="+mn-ea"/>
                <a:cs typeface="+mn-cs"/>
              </a:rPr>
              <a:t> strawberry </a:t>
            </a:r>
            <a:r>
              <a:rPr lang="en-US" sz="1200" b="0" i="1" kern="1200" noProof="0" dirty="0">
                <a:solidFill>
                  <a:schemeClr val="tx1"/>
                </a:solidFill>
                <a:effectLst/>
                <a:latin typeface="+mn-lt"/>
                <a:ea typeface="+mn-ea"/>
                <a:cs typeface="+mn-cs"/>
              </a:rPr>
              <a:t>Fragaria</a:t>
            </a:r>
            <a:r>
              <a:rPr lang="en-US" sz="1200" b="0" i="0" kern="1200" noProof="0" dirty="0">
                <a:solidFill>
                  <a:schemeClr val="tx1"/>
                </a:solidFill>
                <a:effectLst/>
                <a:latin typeface="+mn-lt"/>
                <a:ea typeface="+mn-ea"/>
                <a:cs typeface="+mn-cs"/>
              </a:rPr>
              <a:t> </a:t>
            </a:r>
            <a:r>
              <a:rPr lang="en-US" sz="1200" b="0" i="1" kern="1200" noProof="0" dirty="0">
                <a:solidFill>
                  <a:schemeClr val="tx1"/>
                </a:solidFill>
                <a:effectLst/>
                <a:latin typeface="+mn-lt"/>
                <a:ea typeface="+mn-ea"/>
                <a:cs typeface="+mn-cs"/>
              </a:rPr>
              <a:t>×</a:t>
            </a:r>
            <a:r>
              <a:rPr lang="en-US" sz="1200" b="0" i="0" kern="1200" noProof="0" dirty="0">
                <a:solidFill>
                  <a:schemeClr val="tx1"/>
                </a:solidFill>
                <a:effectLst/>
                <a:latin typeface="+mn-lt"/>
                <a:ea typeface="+mn-ea"/>
                <a:cs typeface="+mn-cs"/>
              </a:rPr>
              <a:t> </a:t>
            </a:r>
            <a:r>
              <a:rPr lang="en-US" sz="1200" b="0" i="1" kern="1200" noProof="0" dirty="0" err="1">
                <a:solidFill>
                  <a:schemeClr val="tx1"/>
                </a:solidFill>
                <a:effectLst/>
                <a:latin typeface="+mn-lt"/>
                <a:ea typeface="+mn-ea"/>
                <a:cs typeface="+mn-cs"/>
              </a:rPr>
              <a:t>ananassa</a:t>
            </a:r>
            <a:r>
              <a:rPr lang="en-US" sz="1200" b="0" i="0" kern="1200" noProof="0" dirty="0">
                <a:solidFill>
                  <a:schemeClr val="tx1"/>
                </a:solidFill>
                <a:effectLst/>
                <a:latin typeface="+mn-lt"/>
                <a:ea typeface="+mn-ea"/>
                <a:cs typeface="+mn-cs"/>
              </a:rPr>
              <a:t>.</a:t>
            </a:r>
          </a:p>
          <a:p>
            <a:r>
              <a:rPr lang="en-US" sz="1200" b="0" i="0" kern="1200" noProof="0" dirty="0">
                <a:solidFill>
                  <a:schemeClr val="tx1"/>
                </a:solidFill>
                <a:effectLst/>
                <a:latin typeface="+mn-lt"/>
                <a:ea typeface="+mn-ea"/>
                <a:cs typeface="+mn-cs"/>
              </a:rPr>
              <a:t>Take pairs of </a:t>
            </a:r>
            <a:r>
              <a:rPr lang="en-US" sz="1200" b="0" i="0" kern="1200" noProof="0" dirty="0" err="1">
                <a:solidFill>
                  <a:schemeClr val="tx1"/>
                </a:solidFill>
                <a:effectLst/>
                <a:latin typeface="+mn-lt"/>
                <a:ea typeface="+mn-ea"/>
                <a:cs typeface="+mn-cs"/>
              </a:rPr>
              <a:t>kmers</a:t>
            </a:r>
            <a:r>
              <a:rPr lang="en-US" sz="1200" b="0" i="0" kern="1200" noProof="0" dirty="0">
                <a:solidFill>
                  <a:schemeClr val="tx1"/>
                </a:solidFill>
                <a:effectLst/>
                <a:latin typeface="+mn-lt"/>
                <a:ea typeface="+mn-ea"/>
                <a:cs typeface="+mn-cs"/>
              </a:rPr>
              <a:t> (above a minimum </a:t>
            </a:r>
            <a:r>
              <a:rPr lang="en-US" sz="1200" b="0" i="0" kern="1200" noProof="0" dirty="0" err="1">
                <a:solidFill>
                  <a:schemeClr val="tx1"/>
                </a:solidFill>
                <a:effectLst/>
                <a:latin typeface="+mn-lt"/>
                <a:ea typeface="+mn-ea"/>
                <a:cs typeface="+mn-cs"/>
              </a:rPr>
              <a:t>kmer</a:t>
            </a:r>
            <a:r>
              <a:rPr lang="en-US" sz="1200" b="0" i="0" kern="1200" noProof="0" dirty="0">
                <a:solidFill>
                  <a:schemeClr val="tx1"/>
                </a:solidFill>
                <a:effectLst/>
                <a:latin typeface="+mn-lt"/>
                <a:ea typeface="+mn-ea"/>
                <a:cs typeface="+mn-cs"/>
              </a:rPr>
              <a:t> coverage threshold) that differ by exactly one nucleotide. These </a:t>
            </a:r>
            <a:r>
              <a:rPr lang="en-US" sz="1200" b="0" i="0" kern="1200" noProof="0" dirty="0" err="1">
                <a:solidFill>
                  <a:schemeClr val="tx1"/>
                </a:solidFill>
                <a:effectLst/>
                <a:latin typeface="+mn-lt"/>
                <a:ea typeface="+mn-ea"/>
                <a:cs typeface="+mn-cs"/>
              </a:rPr>
              <a:t>kmers</a:t>
            </a:r>
            <a:r>
              <a:rPr lang="en-US" sz="1200" b="0" i="0" kern="1200" noProof="0" dirty="0">
                <a:solidFill>
                  <a:schemeClr val="tx1"/>
                </a:solidFill>
                <a:effectLst/>
                <a:latin typeface="+mn-lt"/>
                <a:ea typeface="+mn-ea"/>
                <a:cs typeface="+mn-cs"/>
              </a:rPr>
              <a:t> should be homologous and represented different alleles or different paralogues. If they are alleles, they could be used to estimate ploidy.</a:t>
            </a:r>
          </a:p>
          <a:p>
            <a:r>
              <a:rPr lang="en-US" sz="1200" b="0" i="0" kern="1200" noProof="0" dirty="0">
                <a:solidFill>
                  <a:schemeClr val="tx1"/>
                </a:solidFill>
                <a:effectLst/>
                <a:latin typeface="+mn-lt"/>
                <a:ea typeface="+mn-ea"/>
                <a:cs typeface="+mn-cs"/>
              </a:rPr>
              <a:t>The two </a:t>
            </a:r>
            <a:r>
              <a:rPr lang="en-US" sz="1200" b="0" i="0" kern="1200" noProof="0" dirty="0" err="1">
                <a:solidFill>
                  <a:schemeClr val="tx1"/>
                </a:solidFill>
                <a:effectLst/>
                <a:latin typeface="+mn-lt"/>
                <a:ea typeface="+mn-ea"/>
                <a:cs typeface="+mn-cs"/>
              </a:rPr>
              <a:t>kmers</a:t>
            </a:r>
            <a:r>
              <a:rPr lang="en-US" sz="1200" b="0" i="0" kern="1200" noProof="0" dirty="0">
                <a:solidFill>
                  <a:schemeClr val="tx1"/>
                </a:solidFill>
                <a:effectLst/>
                <a:latin typeface="+mn-lt"/>
                <a:ea typeface="+mn-ea"/>
                <a:cs typeface="+mn-cs"/>
              </a:rPr>
              <a:t> in the pair are called A and B, </a:t>
            </a:r>
            <a:r>
              <a:rPr lang="en-US" sz="1200" b="0" i="0" kern="1200" noProof="0" dirty="0" err="1">
                <a:solidFill>
                  <a:schemeClr val="tx1"/>
                </a:solidFill>
                <a:effectLst/>
                <a:latin typeface="+mn-lt"/>
                <a:ea typeface="+mn-ea"/>
                <a:cs typeface="+mn-cs"/>
              </a:rPr>
              <a:t>covA</a:t>
            </a:r>
            <a:r>
              <a:rPr lang="en-US" sz="1200" b="0" i="0" kern="1200" noProof="0" dirty="0">
                <a:solidFill>
                  <a:schemeClr val="tx1"/>
                </a:solidFill>
                <a:effectLst/>
                <a:latin typeface="+mn-lt"/>
                <a:ea typeface="+mn-ea"/>
                <a:cs typeface="+mn-cs"/>
              </a:rPr>
              <a:t> is greater or equal than </a:t>
            </a:r>
            <a:r>
              <a:rPr lang="en-US" sz="1200" b="0" i="0" kern="1200" noProof="0" dirty="0" err="1">
                <a:solidFill>
                  <a:schemeClr val="tx1"/>
                </a:solidFill>
                <a:effectLst/>
                <a:latin typeface="+mn-lt"/>
                <a:ea typeface="+mn-ea"/>
                <a:cs typeface="+mn-cs"/>
              </a:rPr>
              <a:t>covB</a:t>
            </a:r>
            <a:endParaRPr lang="en-US" noProof="0" dirty="0"/>
          </a:p>
        </p:txBody>
      </p:sp>
      <p:sp>
        <p:nvSpPr>
          <p:cNvPr id="4" name="Espaço Reservado para Número de Slide 3"/>
          <p:cNvSpPr>
            <a:spLocks noGrp="1"/>
          </p:cNvSpPr>
          <p:nvPr>
            <p:ph type="sldNum" sz="quarter" idx="5"/>
          </p:nvPr>
        </p:nvSpPr>
        <p:spPr/>
        <p:txBody>
          <a:bodyPr/>
          <a:lstStyle/>
          <a:p>
            <a:fld id="{62FF7E44-6D28-8941-895D-10DAE72814B0}" type="slidenum">
              <a:rPr lang="es-ES_tradnl" smtClean="0"/>
              <a:pPr/>
              <a:t>17</a:t>
            </a:fld>
            <a:endParaRPr lang="es-ES_tradnl"/>
          </a:p>
        </p:txBody>
      </p:sp>
    </p:spTree>
    <p:extLst>
      <p:ext uri="{BB962C8B-B14F-4D97-AF65-F5344CB8AC3E}">
        <p14:creationId xmlns:p14="http://schemas.microsoft.com/office/powerpoint/2010/main" val="22067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Figure 2. Leading strategies for scaffolding long read assemblies.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High throughput chromatin conformation capture (Hi-C) relies on the proximity of interactions from cross-linked chromatin to order contigs. Chromatin is cross-linked, digested with restriction enzymes and biotinylated, and the two chromatin ends are ligated and purified using </a:t>
            </a:r>
            <a:r>
              <a:rPr lang="en-US" sz="1200" b="0" i="0" kern="1200" dirty="0" err="1">
                <a:solidFill>
                  <a:schemeClr val="tx1"/>
                </a:solidFill>
                <a:effectLst/>
                <a:latin typeface="+mn-lt"/>
                <a:ea typeface="+mn-ea"/>
                <a:cs typeface="+mn-cs"/>
              </a:rPr>
              <a:t>streptaviadin</a:t>
            </a:r>
            <a:r>
              <a:rPr lang="en-US" sz="1200" b="0" i="0" kern="1200" dirty="0">
                <a:solidFill>
                  <a:schemeClr val="tx1"/>
                </a:solidFill>
                <a:effectLst/>
                <a:latin typeface="+mn-lt"/>
                <a:ea typeface="+mn-ea"/>
                <a:cs typeface="+mn-cs"/>
              </a:rPr>
              <a:t> beads. The resulting library is sequenced and aligned to the genome to build a Hi-C interaction matrix for scaffolding contigs into pseudomolecules.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Optical maps utilize restriction enzymes and single molecule imaging to create a physical map of the genome. Long fragments of DNA are nicked using a restriction enzyme and labeled. DNA molecules are linearized and imaged, and fingerprints for each molecule are combined to create a consensus genome map. Contigs are overlaid on the genome map based on </a:t>
            </a:r>
            <a:r>
              <a:rPr lang="en-US" sz="1200" b="0" i="1" kern="1200" dirty="0">
                <a:solidFill>
                  <a:schemeClr val="tx1"/>
                </a:solidFill>
                <a:effectLst/>
                <a:latin typeface="+mn-lt"/>
                <a:ea typeface="+mn-ea"/>
                <a:cs typeface="+mn-cs"/>
              </a:rPr>
              <a:t>in silico</a:t>
            </a:r>
            <a:r>
              <a:rPr lang="en-US" sz="1200" b="0" i="0" kern="1200" dirty="0">
                <a:solidFill>
                  <a:schemeClr val="tx1"/>
                </a:solidFill>
                <a:effectLst/>
                <a:latin typeface="+mn-lt"/>
                <a:ea typeface="+mn-ea"/>
                <a:cs typeface="+mn-cs"/>
              </a:rPr>
              <a:t> digestion and anchored into scaffolds or pseudomolecules.</a:t>
            </a:r>
            <a:endParaRPr lang="pt-BR" dirty="0"/>
          </a:p>
        </p:txBody>
      </p:sp>
      <p:sp>
        <p:nvSpPr>
          <p:cNvPr id="4" name="Espaço Reservado para Número de Slide 3"/>
          <p:cNvSpPr>
            <a:spLocks noGrp="1"/>
          </p:cNvSpPr>
          <p:nvPr>
            <p:ph type="sldNum" sz="quarter" idx="5"/>
          </p:nvPr>
        </p:nvSpPr>
        <p:spPr/>
        <p:txBody>
          <a:bodyPr/>
          <a:lstStyle/>
          <a:p>
            <a:fld id="{62FF7E44-6D28-8941-895D-10DAE72814B0}" type="slidenum">
              <a:rPr lang="es-ES_tradnl" smtClean="0"/>
              <a:pPr/>
              <a:t>18</a:t>
            </a:fld>
            <a:endParaRPr lang="es-ES_tradnl"/>
          </a:p>
        </p:txBody>
      </p:sp>
    </p:spTree>
    <p:extLst>
      <p:ext uri="{BB962C8B-B14F-4D97-AF65-F5344CB8AC3E}">
        <p14:creationId xmlns:p14="http://schemas.microsoft.com/office/powerpoint/2010/main" val="39342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Figure 3. Assembly approaches for sequencing and phasing heterozygous genomes. Long read assemblies allow assembly of multiple haplotypes from homologous chromosomes in heterozygous regions. The primary and alternative haplotypes can be collapsed into a single, non-redundant but chimeric pseudomolecule for simplicity of downstream analyses (top). Raw reads can be mapped to the contigs to resolve missing haplotype regions to create a phased, diploid assembly (middle). Partial haplotypes can be retained and labeled in a graph-based assembly (bottom).</a:t>
            </a:r>
            <a:endParaRPr lang="pt-BR" dirty="0"/>
          </a:p>
        </p:txBody>
      </p:sp>
      <p:sp>
        <p:nvSpPr>
          <p:cNvPr id="4" name="Espaço Reservado para Número de Slide 3"/>
          <p:cNvSpPr>
            <a:spLocks noGrp="1"/>
          </p:cNvSpPr>
          <p:nvPr>
            <p:ph type="sldNum" sz="quarter" idx="5"/>
          </p:nvPr>
        </p:nvSpPr>
        <p:spPr/>
        <p:txBody>
          <a:bodyPr/>
          <a:lstStyle/>
          <a:p>
            <a:fld id="{62FF7E44-6D28-8941-895D-10DAE72814B0}" type="slidenum">
              <a:rPr lang="es-ES_tradnl" smtClean="0"/>
              <a:pPr/>
              <a:t>19</a:t>
            </a:fld>
            <a:endParaRPr lang="es-ES_tradnl"/>
          </a:p>
        </p:txBody>
      </p:sp>
    </p:spTree>
    <p:extLst>
      <p:ext uri="{BB962C8B-B14F-4D97-AF65-F5344CB8AC3E}">
        <p14:creationId xmlns:p14="http://schemas.microsoft.com/office/powerpoint/2010/main" val="177289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Figure 3. Assembly approaches for sequencing and phasing heterozygous genomes. Long read assemblies allow assembly of multiple haplotypes from homologous chromosomes in heterozygous regions. The primary and alternative haplotypes can be collapsed into a single, non-redundant but chimeric pseudomolecule for simplicity of downstream analyses (top). Raw reads can be mapped to the contigs to resolve missing haplotype regions to create a phased, diploid assembly (middle). Partial haplotypes can be retained and labeled in a graph-based assembly (bottom).</a:t>
            </a:r>
            <a:endParaRPr lang="pt-BR" dirty="0"/>
          </a:p>
        </p:txBody>
      </p:sp>
      <p:sp>
        <p:nvSpPr>
          <p:cNvPr id="4" name="Espaço Reservado para Número de Slide 3"/>
          <p:cNvSpPr>
            <a:spLocks noGrp="1"/>
          </p:cNvSpPr>
          <p:nvPr>
            <p:ph type="sldNum" sz="quarter" idx="5"/>
          </p:nvPr>
        </p:nvSpPr>
        <p:spPr/>
        <p:txBody>
          <a:bodyPr/>
          <a:lstStyle/>
          <a:p>
            <a:fld id="{62FF7E44-6D28-8941-895D-10DAE72814B0}" type="slidenum">
              <a:rPr lang="es-ES_tradnl" smtClean="0"/>
              <a:pPr/>
              <a:t>20</a:t>
            </a:fld>
            <a:endParaRPr lang="es-ES_tradnl"/>
          </a:p>
        </p:txBody>
      </p:sp>
    </p:spTree>
    <p:extLst>
      <p:ext uri="{BB962C8B-B14F-4D97-AF65-F5344CB8AC3E}">
        <p14:creationId xmlns:p14="http://schemas.microsoft.com/office/powerpoint/2010/main" val="3128035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_tradnl"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22</a:t>
            </a:fld>
            <a:endParaRPr lang="es-ES_tradnl"/>
          </a:p>
        </p:txBody>
      </p:sp>
    </p:spTree>
    <p:extLst>
      <p:ext uri="{BB962C8B-B14F-4D97-AF65-F5344CB8AC3E}">
        <p14:creationId xmlns:p14="http://schemas.microsoft.com/office/powerpoint/2010/main" val="3724934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Sanger and Illumina sequencing technologies have short read lengths but high per base quality. Long read sequencing technologies (PacBio and </a:t>
            </a:r>
            <a:r>
              <a:rPr lang="en-US" sz="1200" b="0" i="0" kern="1200" dirty="0" err="1">
                <a:solidFill>
                  <a:schemeClr val="tx1"/>
                </a:solidFill>
                <a:effectLst/>
                <a:latin typeface="+mn-lt"/>
                <a:ea typeface="+mn-ea"/>
                <a:cs typeface="+mn-cs"/>
              </a:rPr>
              <a:t>NanoPore</a:t>
            </a:r>
            <a:r>
              <a:rPr lang="en-US" sz="1200" b="0" i="0" kern="1200" dirty="0">
                <a:solidFill>
                  <a:schemeClr val="tx1"/>
                </a:solidFill>
                <a:effectLst/>
                <a:latin typeface="+mn-lt"/>
                <a:ea typeface="+mn-ea"/>
                <a:cs typeface="+mn-cs"/>
              </a:rPr>
              <a:t>) have reads that can exceed 1 Mb but have a much lower per base quality.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Long read sequencing technologies have driven the largest improvements in genome contiguity, or completeness, over the last ∼5 years. These are schematic depictions of sequencing technologies and not actual data.</a:t>
            </a:r>
            <a:endParaRPr lang="pt-BR" dirty="0"/>
          </a:p>
        </p:txBody>
      </p:sp>
      <p:sp>
        <p:nvSpPr>
          <p:cNvPr id="4" name="Espaço Reservado para Número de Slide 3"/>
          <p:cNvSpPr>
            <a:spLocks noGrp="1"/>
          </p:cNvSpPr>
          <p:nvPr>
            <p:ph type="sldNum" sz="quarter" idx="5"/>
          </p:nvPr>
        </p:nvSpPr>
        <p:spPr/>
        <p:txBody>
          <a:bodyPr/>
          <a:lstStyle/>
          <a:p>
            <a:fld id="{62FF7E44-6D28-8941-895D-10DAE72814B0}" type="slidenum">
              <a:rPr lang="es-ES_tradnl" smtClean="0"/>
              <a:pPr/>
              <a:t>6</a:t>
            </a:fld>
            <a:endParaRPr lang="es-ES_tradnl"/>
          </a:p>
        </p:txBody>
      </p:sp>
    </p:spTree>
    <p:extLst>
      <p:ext uri="{BB962C8B-B14F-4D97-AF65-F5344CB8AC3E}">
        <p14:creationId xmlns:p14="http://schemas.microsoft.com/office/powerpoint/2010/main" val="132949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K-</a:t>
            </a:r>
            <a:r>
              <a:rPr lang="en-US" sz="1200" b="0" i="0" kern="1200" dirty="0" err="1">
                <a:solidFill>
                  <a:schemeClr val="tx1"/>
                </a:solidFill>
                <a:effectLst/>
                <a:latin typeface="+mn-lt"/>
                <a:ea typeface="+mn-ea"/>
                <a:cs typeface="+mn-cs"/>
              </a:rPr>
              <a:t>mer</a:t>
            </a:r>
            <a:r>
              <a:rPr lang="en-US" sz="1200" b="0" i="0" kern="1200" dirty="0">
                <a:solidFill>
                  <a:schemeClr val="tx1"/>
                </a:solidFill>
                <a:effectLst/>
                <a:latin typeface="+mn-lt"/>
                <a:ea typeface="+mn-ea"/>
                <a:cs typeface="+mn-cs"/>
              </a:rPr>
              <a:t> spectra and fitted models for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diploid </a:t>
            </a:r>
            <a:r>
              <a:rPr lang="en-US" sz="1200" b="0" i="1" kern="1200" dirty="0">
                <a:solidFill>
                  <a:schemeClr val="tx1"/>
                </a:solidFill>
                <a:effectLst/>
                <a:latin typeface="+mn-lt"/>
                <a:ea typeface="+mn-ea"/>
                <a:cs typeface="+mn-cs"/>
              </a:rPr>
              <a:t>Arabidopsis thaliana</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triploid </a:t>
            </a:r>
            <a:r>
              <a:rPr lang="en-US" sz="1200" b="0" i="1" kern="1200" dirty="0">
                <a:solidFill>
                  <a:schemeClr val="tx1"/>
                </a:solidFill>
                <a:effectLst/>
                <a:latin typeface="+mn-lt"/>
                <a:ea typeface="+mn-ea"/>
                <a:cs typeface="+mn-cs"/>
              </a:rPr>
              <a:t>Meloidogyne </a:t>
            </a:r>
            <a:r>
              <a:rPr lang="en-US" sz="1200" b="0" i="1" kern="1200" dirty="0" err="1">
                <a:solidFill>
                  <a:schemeClr val="tx1"/>
                </a:solidFill>
                <a:effectLst/>
                <a:latin typeface="+mn-lt"/>
                <a:ea typeface="+mn-ea"/>
                <a:cs typeface="+mn-cs"/>
              </a:rPr>
              <a:t>enterolobii</a:t>
            </a:r>
            <a:r>
              <a:rPr lang="en-US" sz="1200" b="0" i="0" kern="1200" dirty="0">
                <a:solidFill>
                  <a:schemeClr val="tx1"/>
                </a:solidFill>
                <a:effectLst/>
                <a:latin typeface="+mn-lt"/>
                <a:ea typeface="+mn-ea"/>
                <a:cs typeface="+mn-cs"/>
              </a:rPr>
              <a:t>. Note that the diploid plot has two major peaks, while the triploid plot has three major peaks. Both also have high frequency putative error k-</a:t>
            </a:r>
            <a:r>
              <a:rPr lang="en-US" sz="1200" b="0" i="0" kern="1200" dirty="0" err="1">
                <a:solidFill>
                  <a:schemeClr val="tx1"/>
                </a:solidFill>
                <a:effectLst/>
                <a:latin typeface="+mn-lt"/>
                <a:ea typeface="+mn-ea"/>
                <a:cs typeface="+mn-cs"/>
              </a:rPr>
              <a:t>mers</a:t>
            </a:r>
            <a:r>
              <a:rPr lang="en-US" sz="1200" b="0" i="0" kern="1200" dirty="0">
                <a:solidFill>
                  <a:schemeClr val="tx1"/>
                </a:solidFill>
                <a:effectLst/>
                <a:latin typeface="+mn-lt"/>
                <a:ea typeface="+mn-ea"/>
                <a:cs typeface="+mn-cs"/>
              </a:rPr>
              <a:t> with coverage near 1.</a:t>
            </a:r>
          </a:p>
          <a:p>
            <a:endParaRPr lang="pt-BR" dirty="0"/>
          </a:p>
        </p:txBody>
      </p:sp>
      <p:sp>
        <p:nvSpPr>
          <p:cNvPr id="4" name="Espaço Reservado para Número de Slide 3"/>
          <p:cNvSpPr>
            <a:spLocks noGrp="1"/>
          </p:cNvSpPr>
          <p:nvPr>
            <p:ph type="sldNum" sz="quarter" idx="5"/>
          </p:nvPr>
        </p:nvSpPr>
        <p:spPr/>
        <p:txBody>
          <a:bodyPr/>
          <a:lstStyle/>
          <a:p>
            <a:fld id="{62FF7E44-6D28-8941-895D-10DAE72814B0}" type="slidenum">
              <a:rPr lang="es-ES_tradnl" smtClean="0"/>
              <a:pPr/>
              <a:t>7</a:t>
            </a:fld>
            <a:endParaRPr lang="es-ES_tradnl"/>
          </a:p>
        </p:txBody>
      </p:sp>
    </p:spTree>
    <p:extLst>
      <p:ext uri="{BB962C8B-B14F-4D97-AF65-F5344CB8AC3E}">
        <p14:creationId xmlns:p14="http://schemas.microsoft.com/office/powerpoint/2010/main" val="86560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8</a:t>
            </a:fld>
            <a:endParaRPr lang="es-ES_tradnl"/>
          </a:p>
        </p:txBody>
      </p:sp>
    </p:spTree>
    <p:extLst>
      <p:ext uri="{BB962C8B-B14F-4D97-AF65-F5344CB8AC3E}">
        <p14:creationId xmlns:p14="http://schemas.microsoft.com/office/powerpoint/2010/main" val="345645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10</a:t>
            </a:fld>
            <a:endParaRPr lang="es-ES_tradnl"/>
          </a:p>
        </p:txBody>
      </p:sp>
    </p:spTree>
    <p:extLst>
      <p:ext uri="{BB962C8B-B14F-4D97-AF65-F5344CB8AC3E}">
        <p14:creationId xmlns:p14="http://schemas.microsoft.com/office/powerpoint/2010/main" val="345645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11</a:t>
            </a:fld>
            <a:endParaRPr lang="es-ES_tradnl"/>
          </a:p>
        </p:txBody>
      </p:sp>
    </p:spTree>
    <p:extLst>
      <p:ext uri="{BB962C8B-B14F-4D97-AF65-F5344CB8AC3E}">
        <p14:creationId xmlns:p14="http://schemas.microsoft.com/office/powerpoint/2010/main" val="345645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12</a:t>
            </a:fld>
            <a:endParaRPr lang="es-ES_tradnl"/>
          </a:p>
        </p:txBody>
      </p:sp>
    </p:spTree>
    <p:extLst>
      <p:ext uri="{BB962C8B-B14F-4D97-AF65-F5344CB8AC3E}">
        <p14:creationId xmlns:p14="http://schemas.microsoft.com/office/powerpoint/2010/main" val="345645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13</a:t>
            </a:fld>
            <a:endParaRPr lang="es-ES_tradnl"/>
          </a:p>
        </p:txBody>
      </p:sp>
    </p:spTree>
    <p:extLst>
      <p:ext uri="{BB962C8B-B14F-4D97-AF65-F5344CB8AC3E}">
        <p14:creationId xmlns:p14="http://schemas.microsoft.com/office/powerpoint/2010/main" val="345645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F7E44-6D28-8941-895D-10DAE72814B0}" type="slidenum">
              <a:rPr lang="es-ES_tradnl" smtClean="0"/>
              <a:pPr/>
              <a:t>14</a:t>
            </a:fld>
            <a:endParaRPr lang="es-ES_tradnl"/>
          </a:p>
        </p:txBody>
      </p:sp>
    </p:spTree>
    <p:extLst>
      <p:ext uri="{BB962C8B-B14F-4D97-AF65-F5344CB8AC3E}">
        <p14:creationId xmlns:p14="http://schemas.microsoft.com/office/powerpoint/2010/main" val="34564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F40B41D-FD10-4A38-B39B-626510BD49B7}" type="slidenum">
              <a:rPr lang="en-US" smtClean="0"/>
              <a:pPr/>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s-ES_tradnl"/>
              <a:t>Clic para editar título</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s-ES_tradnl"/>
              <a:t>Clic para editar título</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7" name="Slide Number Placeholder 6"/>
          <p:cNvSpPr>
            <a:spLocks noGrp="1"/>
          </p:cNvSpPr>
          <p:nvPr>
            <p:ph type="sldNum" sz="quarter" idx="12"/>
          </p:nvPr>
        </p:nvSpPr>
        <p:spPr/>
        <p:txBody>
          <a:bodyPr/>
          <a:lstStyle/>
          <a:p>
            <a:fld id="{F9B76065-02A8-2140-ABFF-467A450FC727}" type="slidenum">
              <a:rPr lang="en-US" smtClean="0"/>
              <a:pPr/>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s-ES_tradnl"/>
              <a:t>Clic para editar título</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7" name="Slide Number Placeholder 6"/>
          <p:cNvSpPr>
            <a:spLocks noGrp="1"/>
          </p:cNvSpPr>
          <p:nvPr>
            <p:ph type="sldNum" sz="quarter" idx="12"/>
          </p:nvPr>
        </p:nvSpPr>
        <p:spPr/>
        <p:txBody>
          <a:bodyPr/>
          <a:lstStyle/>
          <a:p>
            <a:fld id="{F9B76065-02A8-2140-ABFF-467A450FC727}" type="slidenum">
              <a:rPr lang="en-US" smtClean="0"/>
              <a:pPr/>
              <a:t>‹nº›</a:t>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alternativo">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s-ES_tradnl"/>
              <a:t>Clic para editar título</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7" name="Slide Number Placeholder 6"/>
          <p:cNvSpPr>
            <a:spLocks noGrp="1"/>
          </p:cNvSpPr>
          <p:nvPr>
            <p:ph type="sldNum" sz="quarter" idx="12"/>
          </p:nvPr>
        </p:nvSpPr>
        <p:spPr/>
        <p:txBody>
          <a:bodyPr/>
          <a:lstStyle/>
          <a:p>
            <a:fld id="{D99619C8-A375-448C-891B-9999C6BE8E64}" type="slidenum">
              <a:rPr lang="es-ES" smtClean="0"/>
              <a:pPr/>
              <a:t>‹nº›</a:t>
            </a:fld>
            <a:endParaRPr lang="es-ES"/>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bjetos, imagen y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7" name="Slide Number Placeholder 6"/>
          <p:cNvSpPr>
            <a:spLocks noGrp="1"/>
          </p:cNvSpPr>
          <p:nvPr>
            <p:ph type="sldNum" sz="quarter" idx="12"/>
          </p:nvPr>
        </p:nvSpPr>
        <p:spPr/>
        <p:txBody>
          <a:bodyPr/>
          <a:lstStyle/>
          <a:p>
            <a:fld id="{D99619C8-A375-448C-891B-9999C6BE8E64}" type="slidenum">
              <a:rPr lang="es-ES" smtClean="0"/>
              <a:pPr/>
              <a:t>‹nº›</a:t>
            </a:fld>
            <a:endParaRPr lang="es-E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s-ES_tradnl"/>
              <a:t>Clic para editar título</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s-ES_tradnl"/>
              <a:t>Arrastre la imagen al marcador de posición o haga clic en el icono para agregar</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imágenes con título">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s-ES_tradnl"/>
              <a:t>Clic para editar título</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7" name="Slide Number Placeholder 6"/>
          <p:cNvSpPr>
            <a:spLocks noGrp="1"/>
          </p:cNvSpPr>
          <p:nvPr>
            <p:ph type="sldNum" sz="quarter" idx="12"/>
          </p:nvPr>
        </p:nvSpPr>
        <p:spPr/>
        <p:txBody>
          <a:bodyPr/>
          <a:lstStyle/>
          <a:p>
            <a:fld id="{D99619C8-A375-448C-891B-9999C6BE8E64}" type="slidenum">
              <a:rPr lang="es-ES" smtClean="0"/>
              <a:pPr/>
              <a:t>‹nº›</a:t>
            </a:fld>
            <a:endParaRPr lang="es-E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a:t>Clic para editar título</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6" name="Slide Number Placeholder 5"/>
          <p:cNvSpPr>
            <a:spLocks noGrp="1"/>
          </p:cNvSpPr>
          <p:nvPr>
            <p:ph type="sldNum" sz="quarter" idx="12"/>
          </p:nvPr>
        </p:nvSpPr>
        <p:spPr/>
        <p:txBody>
          <a:bodyPr/>
          <a:lstStyle/>
          <a:p>
            <a:fld id="{F9B76065-02A8-2140-ABFF-467A450FC727}" type="slidenum">
              <a:rPr lang="en-US" smtClean="0"/>
              <a:pPr/>
              <a:t>‹nº›</a:t>
            </a:fld>
            <a:endParaRPr 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s-ES_tradnl"/>
              <a:t>Clic para editar título</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6" name="Slide Number Placeholder 5"/>
          <p:cNvSpPr>
            <a:spLocks noGrp="1"/>
          </p:cNvSpPr>
          <p:nvPr>
            <p:ph type="sldNum" sz="quarter" idx="12"/>
          </p:nvPr>
        </p:nvSpPr>
        <p:spPr/>
        <p:txBody>
          <a:bodyPr/>
          <a:lstStyle/>
          <a:p>
            <a:fld id="{F9B76065-02A8-2140-ABFF-467A450FC727}" type="slidenum">
              <a:rPr lang="en-US" smtClean="0"/>
              <a:pPr/>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a:t>Clic para editar título</a:t>
            </a:r>
            <a:endParaRPr/>
          </a:p>
        </p:txBody>
      </p:sp>
      <p:sp>
        <p:nvSpPr>
          <p:cNvPr id="3" name="Content Placeholder 2"/>
          <p:cNvSpPr>
            <a:spLocks noGrp="1"/>
          </p:cNvSpPr>
          <p:nvPr>
            <p:ph idx="1"/>
          </p:nvPr>
        </p:nvSpPr>
        <p:spPr/>
        <p:txBody>
          <a:bodyPr/>
          <a:lstStyle>
            <a:lvl5pPr>
              <a:defRPr/>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6" name="Slide Number Placeholder 5"/>
          <p:cNvSpPr>
            <a:spLocks noGrp="1"/>
          </p:cNvSpPr>
          <p:nvPr>
            <p:ph type="sldNum" sz="quarter" idx="12"/>
          </p:nvPr>
        </p:nvSpPr>
        <p:spPr/>
        <p:txBody>
          <a:bodyPr/>
          <a:lstStyle/>
          <a:p>
            <a:fld id="{F9B76065-02A8-2140-ABFF-467A450FC727}" type="slidenum">
              <a:rPr lang="en-US" smtClean="0"/>
              <a:pPr/>
              <a:t>‹nº›</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6" name="Slide Number Placeholder 5"/>
          <p:cNvSpPr>
            <a:spLocks noGrp="1"/>
          </p:cNvSpPr>
          <p:nvPr>
            <p:ph type="sldNum" sz="quarter" idx="12"/>
          </p:nvPr>
        </p:nvSpPr>
        <p:spPr/>
        <p:txBody>
          <a:bodyPr/>
          <a:lstStyle/>
          <a:p>
            <a:fld id="{D99619C8-A375-448C-891B-9999C6BE8E64}" type="slidenum">
              <a:rPr lang="es-ES" smtClean="0"/>
              <a:pPr/>
              <a:t>‹nº›</a:t>
            </a:fld>
            <a:endParaRPr lang="es-E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s-ES_tradnl"/>
              <a:t>Arrastre la imagen al marcador de posición o haga clic en el icono para agregar</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s-ES_tradnl"/>
              <a:t>Clic para editar título</a:t>
            </a:r>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s-ES_tradnl"/>
              <a:t>Clic para editar título</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s-ES_tradnl"/>
              <a:t>Haga clic para modificar el estilo de texto del patrón</a:t>
            </a:r>
          </a:p>
        </p:txBody>
      </p:sp>
      <p:sp>
        <p:nvSpPr>
          <p:cNvPr id="6" name="Slide Number Placeholder 5"/>
          <p:cNvSpPr>
            <a:spLocks noGrp="1"/>
          </p:cNvSpPr>
          <p:nvPr>
            <p:ph type="sldNum" sz="quarter" idx="12"/>
          </p:nvPr>
        </p:nvSpPr>
        <p:spPr/>
        <p:txBody>
          <a:bodyPr/>
          <a:lstStyle/>
          <a:p>
            <a:fld id="{CF40B41D-FD10-4A38-B39B-626510BD49B7}" type="slidenum">
              <a:rPr lang="en-US" smtClean="0"/>
              <a:pPr/>
              <a:t>‹nº›</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ción con imagen">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s-ES_tradnl"/>
              <a:t>Arrastre la imagen al marcador de posición o haga clic en el icono para agregar</a:t>
            </a:r>
            <a:endParaRPr/>
          </a:p>
        </p:txBody>
      </p:sp>
      <p:sp>
        <p:nvSpPr>
          <p:cNvPr id="6" name="Slide Number Placeholder 5"/>
          <p:cNvSpPr>
            <a:spLocks noGrp="1"/>
          </p:cNvSpPr>
          <p:nvPr>
            <p:ph type="sldNum" sz="quarter" idx="12"/>
          </p:nvPr>
        </p:nvSpPr>
        <p:spPr/>
        <p:txBody>
          <a:bodyPr/>
          <a:lstStyle/>
          <a:p>
            <a:fld id="{D99619C8-A375-448C-891B-9999C6BE8E64}" type="slidenum">
              <a:rPr lang="es-ES" smtClean="0"/>
              <a:pPr/>
              <a:t>‹nº›</a:t>
            </a:fld>
            <a:endParaRPr lang="es-E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s-ES_tradnl"/>
              <a:t>Clic para editar título</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a:t>Clic para editar título</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7" name="Slide Number Placeholder 6"/>
          <p:cNvSpPr>
            <a:spLocks noGrp="1"/>
          </p:cNvSpPr>
          <p:nvPr>
            <p:ph type="sldNum" sz="quarter" idx="12"/>
          </p:nvPr>
        </p:nvSpPr>
        <p:spPr/>
        <p:txBody>
          <a:bodyPr/>
          <a:lstStyle/>
          <a:p>
            <a:fld id="{F9B76065-02A8-2140-ABFF-467A450FC727}" type="slidenum">
              <a:rPr lang="en-US" smtClean="0"/>
              <a:pPr/>
              <a:t>‹nº›</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s-ES_tradnl"/>
              <a:t>Clic para editar título</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9" name="Slide Number Placeholder 8"/>
          <p:cNvSpPr>
            <a:spLocks noGrp="1"/>
          </p:cNvSpPr>
          <p:nvPr>
            <p:ph type="sldNum" sz="quarter" idx="12"/>
          </p:nvPr>
        </p:nvSpPr>
        <p:spPr/>
        <p:txBody>
          <a:bodyPr/>
          <a:lstStyle/>
          <a:p>
            <a:fld id="{F9B76065-02A8-2140-ABFF-467A450FC727}" type="slidenum">
              <a:rPr lang="en-US" smtClean="0"/>
              <a:pPr/>
              <a:t>‹nº›</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s-ES_tradnl"/>
              <a:t>Clic para editar título</a:t>
            </a:r>
            <a:endParaRPr/>
          </a:p>
        </p:txBody>
      </p:sp>
      <p:sp>
        <p:nvSpPr>
          <p:cNvPr id="5" name="Slide Number Placeholder 4"/>
          <p:cNvSpPr>
            <a:spLocks noGrp="1"/>
          </p:cNvSpPr>
          <p:nvPr>
            <p:ph type="sldNum" sz="quarter" idx="12"/>
          </p:nvPr>
        </p:nvSpPr>
        <p:spPr/>
        <p:txBody>
          <a:bodyPr/>
          <a:lstStyle/>
          <a:p>
            <a:fld id="{F9B76065-02A8-2140-ABFF-467A450FC727}" type="slidenum">
              <a:rPr lang="en-US" smtClean="0"/>
              <a:pPr/>
              <a:t>‹nº›</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B76065-02A8-2140-ABFF-467A450FC727}" type="slidenum">
              <a:rPr lang="en-US" smtClean="0"/>
              <a:pPr/>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336704"/>
            <a:ext cx="9144000" cy="5486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99619C8-A375-448C-891B-9999C6BE8E64}" type="slidenum">
              <a:rPr lang="es-ES" smtClean="0"/>
              <a:pPr/>
              <a:t>‹nº›</a:t>
            </a:fld>
            <a:endParaRPr lang="es-E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s-ES_tradnl"/>
              <a:t>Clic para editar título</a:t>
            </a:r>
            <a:endParaRPr/>
          </a:p>
        </p:txBody>
      </p:sp>
      <p:pic>
        <p:nvPicPr>
          <p:cNvPr id="5" name="Picture 4"/>
          <p:cNvPicPr>
            <a:picLocks noChangeAspect="1"/>
          </p:cNvPicPr>
          <p:nvPr userDrawn="1"/>
        </p:nvPicPr>
        <p:blipFill>
          <a:blip r:embed="rId18"/>
          <a:stretch>
            <a:fillRect/>
          </a:stretch>
        </p:blipFill>
        <p:spPr>
          <a:xfrm>
            <a:off x="8225711" y="6392408"/>
            <a:ext cx="918289" cy="492976"/>
          </a:xfrm>
          <a:prstGeom prst="rect">
            <a:avLst/>
          </a:prstGeom>
        </p:spPr>
      </p:pic>
      <p:pic>
        <p:nvPicPr>
          <p:cNvPr id="14" name="Imagem 13" descr="Uma imagem contendo comida&#10;&#10;Descrição gerada automaticamente">
            <a:extLst>
              <a:ext uri="{FF2B5EF4-FFF2-40B4-BE49-F238E27FC236}">
                <a16:creationId xmlns:a16="http://schemas.microsoft.com/office/drawing/2014/main" id="{084F0911-67E3-4CB3-9497-DB9FD36CB63B}"/>
              </a:ext>
            </a:extLst>
          </p:cNvPr>
          <p:cNvPicPr>
            <a:picLocks noChangeAspect="1"/>
          </p:cNvPicPr>
          <p:nvPr userDrawn="1"/>
        </p:nvPicPr>
        <p:blipFill>
          <a:blip r:embed="rId19"/>
          <a:stretch>
            <a:fillRect/>
          </a:stretch>
        </p:blipFill>
        <p:spPr>
          <a:xfrm>
            <a:off x="8626" y="6433084"/>
            <a:ext cx="437555" cy="432048"/>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ego.riano@cena.usp.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diriano.github.io/"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9.em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0.emf"/><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1.emf"/><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emf"/><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5.emf"/><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nature.com/articles/s41467-020-14998-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sciencedirect.com/science/article/pii/S136952661930124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sciencedirect.com/science/article/pii/S136952661930124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sciencedirect.com/science/article/pii/S136952661930124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136952661930124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nature.com/articles/s41467-020-14998-3"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4" y="3048067"/>
            <a:ext cx="9144000" cy="1800200"/>
          </a:xfrm>
        </p:spPr>
        <p:txBody>
          <a:bodyPr>
            <a:noAutofit/>
          </a:bodyPr>
          <a:lstStyle/>
          <a:p>
            <a:pPr algn="ctr"/>
            <a:r>
              <a:rPr lang="pt-BR" sz="3200" dirty="0">
                <a:solidFill>
                  <a:schemeClr val="tx1"/>
                </a:solidFill>
              </a:rPr>
              <a:t>Dr. </a:t>
            </a:r>
            <a:r>
              <a:rPr lang="pt-BR" sz="3200" dirty="0" err="1">
                <a:solidFill>
                  <a:schemeClr val="tx1"/>
                </a:solidFill>
              </a:rPr>
              <a:t>rer</a:t>
            </a:r>
            <a:r>
              <a:rPr lang="pt-BR" sz="3200" dirty="0">
                <a:solidFill>
                  <a:schemeClr val="tx1"/>
                </a:solidFill>
              </a:rPr>
              <a:t>. nat. Diego Mauricio Riaño Pachón</a:t>
            </a:r>
          </a:p>
          <a:p>
            <a:pPr algn="ctr"/>
            <a:r>
              <a:rPr lang="pt-BR" sz="1600" dirty="0">
                <a:solidFill>
                  <a:schemeClr val="tx1"/>
                </a:solidFill>
              </a:rPr>
              <a:t>Laboratório de Biologia Computacional, Evolutiva e de Sistemas</a:t>
            </a:r>
          </a:p>
          <a:p>
            <a:pPr algn="ctr"/>
            <a:r>
              <a:rPr lang="pt-BR" sz="1600" dirty="0">
                <a:solidFill>
                  <a:schemeClr val="tx1"/>
                </a:solidFill>
              </a:rPr>
              <a:t>Centro de Energia Nuclear na Agricultura</a:t>
            </a:r>
          </a:p>
          <a:p>
            <a:pPr algn="ctr"/>
            <a:r>
              <a:rPr lang="pt-BR" sz="1600" dirty="0">
                <a:solidFill>
                  <a:schemeClr val="tx1"/>
                </a:solidFill>
              </a:rPr>
              <a:t>Universidade de São Paulo</a:t>
            </a:r>
          </a:p>
          <a:p>
            <a:pPr algn="ctr"/>
            <a:r>
              <a:rPr lang="pt-BR" sz="1600" dirty="0">
                <a:solidFill>
                  <a:schemeClr val="tx1"/>
                </a:solidFill>
                <a:hlinkClick r:id="rId3"/>
              </a:rPr>
              <a:t>diego.riano@cena.usp.br</a:t>
            </a:r>
            <a:endParaRPr lang="pt-BR" sz="1600" dirty="0">
              <a:solidFill>
                <a:schemeClr val="tx1"/>
              </a:solidFill>
            </a:endParaRPr>
          </a:p>
          <a:p>
            <a:pPr algn="ctr"/>
            <a:r>
              <a:rPr lang="pt-BR" sz="1600" dirty="0">
                <a:solidFill>
                  <a:schemeClr val="tx1"/>
                </a:solidFill>
                <a:hlinkClick r:id="rId4"/>
              </a:rPr>
              <a:t>http://diriano.github.io/</a:t>
            </a:r>
            <a:endParaRPr lang="pt-BR" sz="1600" dirty="0">
              <a:solidFill>
                <a:schemeClr val="tx1"/>
              </a:solidFill>
            </a:endParaRPr>
          </a:p>
        </p:txBody>
      </p:sp>
      <p:sp>
        <p:nvSpPr>
          <p:cNvPr id="5" name="TextBox 4"/>
          <p:cNvSpPr txBox="1"/>
          <p:nvPr/>
        </p:nvSpPr>
        <p:spPr>
          <a:xfrm>
            <a:off x="251520" y="536709"/>
            <a:ext cx="8568953" cy="1446550"/>
          </a:xfrm>
          <a:prstGeom prst="rect">
            <a:avLst/>
          </a:prstGeom>
          <a:noFill/>
        </p:spPr>
        <p:txBody>
          <a:bodyPr wrap="square" rtlCol="0">
            <a:spAutoFit/>
          </a:bodyPr>
          <a:lstStyle/>
          <a:p>
            <a:pPr algn="ctr"/>
            <a:r>
              <a:rPr lang="en-US" sz="8800" b="1" dirty="0">
                <a:solidFill>
                  <a:srgbClr val="FFFFFF"/>
                </a:solidFill>
              </a:rPr>
              <a:t>Genomics</a:t>
            </a:r>
            <a:endParaRPr lang="en-US" sz="36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1520" y="332656"/>
            <a:ext cx="8640960" cy="1938992"/>
          </a:xfrm>
          <a:prstGeom prst="rect">
            <a:avLst/>
          </a:prstGeom>
          <a:noFill/>
        </p:spPr>
        <p:txBody>
          <a:bodyPr wrap="square" rtlCol="0">
            <a:spAutoFit/>
          </a:bodyPr>
          <a:lstStyle/>
          <a:p>
            <a:pPr algn="r"/>
            <a:r>
              <a:rPr lang="en-GB" sz="4000" b="1" dirty="0">
                <a:solidFill>
                  <a:schemeClr val="bg1"/>
                </a:solidFill>
              </a:rPr>
              <a:t>ploidyNGS: </a:t>
            </a:r>
            <a:r>
              <a:rPr lang="en-US" sz="4000" dirty="0">
                <a:solidFill>
                  <a:schemeClr val="bg1"/>
                </a:solidFill>
              </a:rPr>
              <a:t>Let the data tell you about the ploidy of your organism</a:t>
            </a:r>
          </a:p>
          <a:p>
            <a:pPr algn="r"/>
            <a:r>
              <a:rPr lang="en-GB" sz="4000" b="1" dirty="0">
                <a:solidFill>
                  <a:srgbClr val="FFFFFF"/>
                </a:solidFill>
              </a:rPr>
              <a:t> </a:t>
            </a:r>
            <a:endParaRPr lang="en-US" sz="2400" dirty="0">
              <a:solidFill>
                <a:srgbClr val="FFFFFF"/>
              </a:solidFill>
            </a:endParaRPr>
          </a:p>
        </p:txBody>
      </p:sp>
      <p:sp>
        <p:nvSpPr>
          <p:cNvPr id="5" name="TextBox 4"/>
          <p:cNvSpPr txBox="1"/>
          <p:nvPr/>
        </p:nvSpPr>
        <p:spPr>
          <a:xfrm rot="16200000">
            <a:off x="8557266" y="226532"/>
            <a:ext cx="877163" cy="369332"/>
          </a:xfrm>
          <a:prstGeom prst="rect">
            <a:avLst/>
          </a:prstGeom>
          <a:solidFill>
            <a:srgbClr val="000000"/>
          </a:solidFill>
          <a:ln>
            <a:noFill/>
          </a:ln>
        </p:spPr>
        <p:txBody>
          <a:bodyPr wrap="none" rtlCol="0">
            <a:spAutoFit/>
          </a:bodyPr>
          <a:lstStyle/>
          <a:p>
            <a:r>
              <a:rPr lang="en-US" b="1" dirty="0">
                <a:solidFill>
                  <a:schemeClr val="bg1"/>
                </a:solidFill>
              </a:rPr>
              <a:t>Results</a:t>
            </a:r>
          </a:p>
        </p:txBody>
      </p:sp>
      <p:sp>
        <p:nvSpPr>
          <p:cNvPr id="2" name="TextBox 1"/>
          <p:cNvSpPr txBox="1"/>
          <p:nvPr/>
        </p:nvSpPr>
        <p:spPr>
          <a:xfrm>
            <a:off x="251521" y="1885605"/>
            <a:ext cx="8640960" cy="954107"/>
          </a:xfrm>
          <a:prstGeom prst="rect">
            <a:avLst/>
          </a:prstGeom>
          <a:noFill/>
        </p:spPr>
        <p:txBody>
          <a:bodyPr wrap="square" rtlCol="0">
            <a:spAutoFit/>
          </a:bodyPr>
          <a:lstStyle/>
          <a:p>
            <a:r>
              <a:rPr lang="en-US" sz="2800" dirty="0">
                <a:solidFill>
                  <a:srgbClr val="FFFFFF"/>
                </a:solidFill>
              </a:rPr>
              <a:t>We need the alignment of the genomic NGS reads to the genome sequence in BAM format</a:t>
            </a:r>
          </a:p>
        </p:txBody>
      </p:sp>
      <p:pic>
        <p:nvPicPr>
          <p:cNvPr id="6" name="Picture 5"/>
          <p:cNvPicPr>
            <a:picLocks noChangeAspect="1"/>
          </p:cNvPicPr>
          <p:nvPr/>
        </p:nvPicPr>
        <p:blipFill>
          <a:blip r:embed="rId4"/>
          <a:stretch>
            <a:fillRect/>
          </a:stretch>
        </p:blipFill>
        <p:spPr>
          <a:xfrm>
            <a:off x="469236" y="2924945"/>
            <a:ext cx="5638355" cy="2376264"/>
          </a:xfrm>
          <a:prstGeom prst="rect">
            <a:avLst/>
          </a:prstGeom>
        </p:spPr>
      </p:pic>
      <p:sp>
        <p:nvSpPr>
          <p:cNvPr id="7" name="TextBox 6"/>
          <p:cNvSpPr txBox="1"/>
          <p:nvPr/>
        </p:nvSpPr>
        <p:spPr>
          <a:xfrm>
            <a:off x="6250277" y="2708920"/>
            <a:ext cx="2999389" cy="523220"/>
          </a:xfrm>
          <a:prstGeom prst="rect">
            <a:avLst/>
          </a:prstGeom>
          <a:noFill/>
        </p:spPr>
        <p:txBody>
          <a:bodyPr wrap="none" rtlCol="0">
            <a:spAutoFit/>
          </a:bodyPr>
          <a:lstStyle/>
          <a:p>
            <a:r>
              <a:rPr lang="en-US" sz="2800" dirty="0">
                <a:solidFill>
                  <a:srgbClr val="FFFFFF"/>
                </a:solidFill>
              </a:rPr>
              <a:t>Reference Genome</a:t>
            </a:r>
          </a:p>
        </p:txBody>
      </p:sp>
      <p:sp>
        <p:nvSpPr>
          <p:cNvPr id="8" name="TextBox 7"/>
          <p:cNvSpPr txBox="1"/>
          <p:nvPr/>
        </p:nvSpPr>
        <p:spPr>
          <a:xfrm>
            <a:off x="6505872" y="3933056"/>
            <a:ext cx="1763849" cy="523220"/>
          </a:xfrm>
          <a:prstGeom prst="rect">
            <a:avLst/>
          </a:prstGeom>
          <a:noFill/>
        </p:spPr>
        <p:txBody>
          <a:bodyPr wrap="none" rtlCol="0">
            <a:spAutoFit/>
          </a:bodyPr>
          <a:lstStyle/>
          <a:p>
            <a:r>
              <a:rPr lang="en-US" sz="2800" dirty="0">
                <a:solidFill>
                  <a:srgbClr val="FFFFFF"/>
                </a:solidFill>
              </a:rPr>
              <a:t>NGS Reads</a:t>
            </a:r>
          </a:p>
        </p:txBody>
      </p:sp>
      <p:sp>
        <p:nvSpPr>
          <p:cNvPr id="9" name="Right Brace 8"/>
          <p:cNvSpPr/>
          <p:nvPr/>
        </p:nvSpPr>
        <p:spPr>
          <a:xfrm>
            <a:off x="6250277" y="3212976"/>
            <a:ext cx="265939" cy="2088233"/>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53793" y="5406315"/>
            <a:ext cx="8882703" cy="830997"/>
          </a:xfrm>
          <a:prstGeom prst="rect">
            <a:avLst/>
          </a:prstGeom>
          <a:noFill/>
        </p:spPr>
        <p:txBody>
          <a:bodyPr wrap="square" rtlCol="0">
            <a:spAutoFit/>
          </a:bodyPr>
          <a:lstStyle/>
          <a:p>
            <a:pPr algn="ctr"/>
            <a:r>
              <a:rPr lang="en-US" sz="2400" dirty="0">
                <a:solidFill>
                  <a:srgbClr val="FFFFFF"/>
                </a:solidFill>
              </a:rPr>
              <a:t>Then we count the fraction of reads supporting each base (“allele”) at every position in the alignment file (BAM)</a:t>
            </a:r>
          </a:p>
        </p:txBody>
      </p:sp>
    </p:spTree>
    <p:custDataLst>
      <p:tags r:id="rId1"/>
    </p:custDataLst>
    <p:extLst>
      <p:ext uri="{BB962C8B-B14F-4D97-AF65-F5344CB8AC3E}">
        <p14:creationId xmlns:p14="http://schemas.microsoft.com/office/powerpoint/2010/main" val="368314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1520" y="332656"/>
            <a:ext cx="8640960" cy="1323439"/>
          </a:xfrm>
          <a:prstGeom prst="rect">
            <a:avLst/>
          </a:prstGeom>
          <a:noFill/>
        </p:spPr>
        <p:txBody>
          <a:bodyPr wrap="square" rtlCol="0">
            <a:spAutoFit/>
          </a:bodyPr>
          <a:lstStyle/>
          <a:p>
            <a:pPr algn="r"/>
            <a:r>
              <a:rPr lang="en-GB" sz="4000" b="1" dirty="0">
                <a:solidFill>
                  <a:schemeClr val="bg1"/>
                </a:solidFill>
              </a:rPr>
              <a:t>ploidyNGS: </a:t>
            </a:r>
            <a:r>
              <a:rPr lang="en-US" sz="4000" dirty="0">
                <a:solidFill>
                  <a:schemeClr val="bg1"/>
                </a:solidFill>
              </a:rPr>
              <a:t>Haploid case</a:t>
            </a:r>
          </a:p>
          <a:p>
            <a:pPr algn="r"/>
            <a:r>
              <a:rPr lang="en-GB" sz="4000" b="1" dirty="0">
                <a:solidFill>
                  <a:srgbClr val="FFFFFF"/>
                </a:solidFill>
              </a:rPr>
              <a:t> </a:t>
            </a:r>
            <a:endParaRPr lang="en-US" sz="2400" dirty="0">
              <a:solidFill>
                <a:srgbClr val="FFFFFF"/>
              </a:solidFill>
            </a:endParaRPr>
          </a:p>
        </p:txBody>
      </p:sp>
      <p:pic>
        <p:nvPicPr>
          <p:cNvPr id="3" name="Picture 2"/>
          <p:cNvPicPr>
            <a:picLocks noChangeAspect="1"/>
          </p:cNvPicPr>
          <p:nvPr/>
        </p:nvPicPr>
        <p:blipFill>
          <a:blip r:embed="rId4"/>
          <a:stretch>
            <a:fillRect/>
          </a:stretch>
        </p:blipFill>
        <p:spPr>
          <a:xfrm>
            <a:off x="251520" y="2060848"/>
            <a:ext cx="4320480" cy="1820851"/>
          </a:xfrm>
          <a:prstGeom prst="rect">
            <a:avLst/>
          </a:prstGeom>
        </p:spPr>
      </p:pic>
      <p:sp>
        <p:nvSpPr>
          <p:cNvPr id="5" name="TextBox 4"/>
          <p:cNvSpPr txBox="1"/>
          <p:nvPr/>
        </p:nvSpPr>
        <p:spPr>
          <a:xfrm rot="16200000">
            <a:off x="8557266" y="226532"/>
            <a:ext cx="877163" cy="369332"/>
          </a:xfrm>
          <a:prstGeom prst="rect">
            <a:avLst/>
          </a:prstGeom>
          <a:solidFill>
            <a:srgbClr val="000000"/>
          </a:solidFill>
          <a:ln>
            <a:noFill/>
          </a:ln>
        </p:spPr>
        <p:txBody>
          <a:bodyPr wrap="none" rtlCol="0">
            <a:spAutoFit/>
          </a:bodyPr>
          <a:lstStyle/>
          <a:p>
            <a:r>
              <a:rPr lang="en-US" b="1" dirty="0">
                <a:solidFill>
                  <a:schemeClr val="bg1"/>
                </a:solidFill>
              </a:rPr>
              <a:t>Results</a:t>
            </a:r>
          </a:p>
        </p:txBody>
      </p:sp>
      <p:grpSp>
        <p:nvGrpSpPr>
          <p:cNvPr id="42" name="Group 41"/>
          <p:cNvGrpSpPr/>
          <p:nvPr/>
        </p:nvGrpSpPr>
        <p:grpSpPr>
          <a:xfrm>
            <a:off x="334718" y="3933056"/>
            <a:ext cx="4165274" cy="729372"/>
            <a:chOff x="334718" y="3933056"/>
            <a:chExt cx="4165274" cy="729372"/>
          </a:xfrm>
        </p:grpSpPr>
        <p:grpSp>
          <p:nvGrpSpPr>
            <p:cNvPr id="40" name="Group 39"/>
            <p:cNvGrpSpPr/>
            <p:nvPr/>
          </p:nvGrpSpPr>
          <p:grpSpPr>
            <a:xfrm>
              <a:off x="334718" y="3933056"/>
              <a:ext cx="4165274" cy="288032"/>
              <a:chOff x="334718" y="3933056"/>
              <a:chExt cx="4165274" cy="288032"/>
            </a:xfrm>
          </p:grpSpPr>
          <p:cxnSp>
            <p:nvCxnSpPr>
              <p:cNvPr id="7" name="Straight Arrow Connector 6"/>
              <p:cNvCxnSpPr/>
              <p:nvPr/>
            </p:nvCxnSpPr>
            <p:spPr>
              <a:xfrm flipV="1">
                <a:off x="334718"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70333"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0596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73879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855559"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99117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25963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376400"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51201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64764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90770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17895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31177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8094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71657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849403"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298855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124166"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39262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353104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3666660"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80229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423153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367166"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449999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sp>
          <p:nvSpPr>
            <p:cNvPr id="41" name="TextBox 40"/>
            <p:cNvSpPr txBox="1"/>
            <p:nvPr/>
          </p:nvSpPr>
          <p:spPr>
            <a:xfrm>
              <a:off x="334718" y="4293096"/>
              <a:ext cx="4165274" cy="369332"/>
            </a:xfrm>
            <a:prstGeom prst="rect">
              <a:avLst/>
            </a:prstGeom>
            <a:noFill/>
          </p:spPr>
          <p:txBody>
            <a:bodyPr wrap="square" rtlCol="0">
              <a:spAutoFit/>
            </a:bodyPr>
            <a:lstStyle/>
            <a:p>
              <a:pPr algn="ctr"/>
              <a:r>
                <a:rPr lang="en-US" dirty="0">
                  <a:solidFill>
                    <a:srgbClr val="FFFFFF"/>
                  </a:solidFill>
                </a:rPr>
                <a:t>Monomorphic positions</a:t>
              </a:r>
            </a:p>
          </p:txBody>
        </p:sp>
      </p:grpSp>
      <p:grpSp>
        <p:nvGrpSpPr>
          <p:cNvPr id="55" name="Group 54"/>
          <p:cNvGrpSpPr/>
          <p:nvPr/>
        </p:nvGrpSpPr>
        <p:grpSpPr>
          <a:xfrm>
            <a:off x="4762261" y="1828273"/>
            <a:ext cx="4106851" cy="4106851"/>
            <a:chOff x="4762261" y="1828273"/>
            <a:chExt cx="4106851" cy="4106851"/>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61" y="1828273"/>
              <a:ext cx="4106851" cy="4106851"/>
            </a:xfrm>
            <a:prstGeom prst="rect">
              <a:avLst/>
            </a:prstGeom>
          </p:spPr>
        </p:pic>
        <p:sp>
          <p:nvSpPr>
            <p:cNvPr id="54" name="TextBox 53"/>
            <p:cNvSpPr txBox="1"/>
            <p:nvPr/>
          </p:nvSpPr>
          <p:spPr>
            <a:xfrm>
              <a:off x="5747532" y="5638857"/>
              <a:ext cx="2729609" cy="276999"/>
            </a:xfrm>
            <a:prstGeom prst="rect">
              <a:avLst/>
            </a:prstGeom>
            <a:noFill/>
          </p:spPr>
          <p:txBody>
            <a:bodyPr wrap="none" rtlCol="0">
              <a:spAutoFit/>
            </a:bodyPr>
            <a:lstStyle/>
            <a:p>
              <a:r>
                <a:rPr lang="en-US" sz="1200" dirty="0">
                  <a:solidFill>
                    <a:schemeClr val="bg1"/>
                  </a:solidFill>
                </a:rPr>
                <a:t>Abundance of the most frequent “allele”</a:t>
              </a:r>
            </a:p>
          </p:txBody>
        </p:sp>
      </p:grpSp>
      <p:sp>
        <p:nvSpPr>
          <p:cNvPr id="53" name="TextBox 52"/>
          <p:cNvSpPr txBox="1"/>
          <p:nvPr/>
        </p:nvSpPr>
        <p:spPr>
          <a:xfrm>
            <a:off x="251520" y="5036983"/>
            <a:ext cx="4968552" cy="1200329"/>
          </a:xfrm>
          <a:prstGeom prst="rect">
            <a:avLst/>
          </a:prstGeom>
          <a:noFill/>
        </p:spPr>
        <p:txBody>
          <a:bodyPr wrap="square" rtlCol="0">
            <a:spAutoFit/>
          </a:bodyPr>
          <a:lstStyle/>
          <a:p>
            <a:pPr algn="ctr"/>
            <a:r>
              <a:rPr lang="en-US" dirty="0">
                <a:solidFill>
                  <a:schemeClr val="bg1"/>
                </a:solidFill>
              </a:rPr>
              <a:t>In the haploid case we expect most positions in the alignment to be monomorphic </a:t>
            </a:r>
            <a:r>
              <a:rPr lang="en-US" dirty="0"/>
              <a:t>or have a low frequency of other bases (“Alleles”), that mostly arise form sequencing errors or mapping errors</a:t>
            </a:r>
          </a:p>
        </p:txBody>
      </p:sp>
    </p:spTree>
    <p:custDataLst>
      <p:tags r:id="rId1"/>
    </p:custDataLst>
    <p:extLst>
      <p:ext uri="{BB962C8B-B14F-4D97-AF65-F5344CB8AC3E}">
        <p14:creationId xmlns:p14="http://schemas.microsoft.com/office/powerpoint/2010/main" val="264910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1520" y="332656"/>
            <a:ext cx="8640960" cy="1323439"/>
          </a:xfrm>
          <a:prstGeom prst="rect">
            <a:avLst/>
          </a:prstGeom>
          <a:noFill/>
        </p:spPr>
        <p:txBody>
          <a:bodyPr wrap="square" rtlCol="0">
            <a:spAutoFit/>
          </a:bodyPr>
          <a:lstStyle/>
          <a:p>
            <a:pPr algn="r"/>
            <a:r>
              <a:rPr lang="en-GB" sz="4000" b="1" dirty="0">
                <a:solidFill>
                  <a:schemeClr val="bg1"/>
                </a:solidFill>
              </a:rPr>
              <a:t>ploidyNGS: </a:t>
            </a:r>
            <a:r>
              <a:rPr lang="en-US" sz="4000" dirty="0">
                <a:solidFill>
                  <a:schemeClr val="bg1"/>
                </a:solidFill>
              </a:rPr>
              <a:t>Haploid case</a:t>
            </a:r>
          </a:p>
          <a:p>
            <a:pPr algn="r"/>
            <a:r>
              <a:rPr lang="en-GB" sz="4000" b="1" dirty="0">
                <a:solidFill>
                  <a:srgbClr val="FFFFFF"/>
                </a:solidFill>
              </a:rPr>
              <a:t> </a:t>
            </a:r>
            <a:endParaRPr lang="en-US" sz="2400" dirty="0">
              <a:solidFill>
                <a:srgbClr val="FFFFFF"/>
              </a:solidFill>
            </a:endParaRPr>
          </a:p>
        </p:txBody>
      </p:sp>
      <p:pic>
        <p:nvPicPr>
          <p:cNvPr id="3" name="Picture 2"/>
          <p:cNvPicPr>
            <a:picLocks noChangeAspect="1"/>
          </p:cNvPicPr>
          <p:nvPr/>
        </p:nvPicPr>
        <p:blipFill>
          <a:blip r:embed="rId4"/>
          <a:stretch>
            <a:fillRect/>
          </a:stretch>
        </p:blipFill>
        <p:spPr>
          <a:xfrm>
            <a:off x="251520" y="2060848"/>
            <a:ext cx="4320480" cy="1820851"/>
          </a:xfrm>
          <a:prstGeom prst="rect">
            <a:avLst/>
          </a:prstGeom>
        </p:spPr>
      </p:pic>
      <p:sp>
        <p:nvSpPr>
          <p:cNvPr id="5" name="TextBox 4"/>
          <p:cNvSpPr txBox="1"/>
          <p:nvPr/>
        </p:nvSpPr>
        <p:spPr>
          <a:xfrm rot="16200000">
            <a:off x="8557266" y="226532"/>
            <a:ext cx="877163" cy="369332"/>
          </a:xfrm>
          <a:prstGeom prst="rect">
            <a:avLst/>
          </a:prstGeom>
          <a:solidFill>
            <a:srgbClr val="000000"/>
          </a:solidFill>
          <a:ln>
            <a:noFill/>
          </a:ln>
        </p:spPr>
        <p:txBody>
          <a:bodyPr wrap="none" rtlCol="0">
            <a:spAutoFit/>
          </a:bodyPr>
          <a:lstStyle/>
          <a:p>
            <a:r>
              <a:rPr lang="en-US" b="1" dirty="0">
                <a:solidFill>
                  <a:schemeClr val="bg1"/>
                </a:solidFill>
              </a:rPr>
              <a:t>Results</a:t>
            </a:r>
          </a:p>
        </p:txBody>
      </p:sp>
      <p:grpSp>
        <p:nvGrpSpPr>
          <p:cNvPr id="6" name="Group 5"/>
          <p:cNvGrpSpPr/>
          <p:nvPr/>
        </p:nvGrpSpPr>
        <p:grpSpPr>
          <a:xfrm>
            <a:off x="334718" y="3933056"/>
            <a:ext cx="4165274" cy="729372"/>
            <a:chOff x="334718" y="3933056"/>
            <a:chExt cx="4165274" cy="729372"/>
          </a:xfrm>
        </p:grpSpPr>
        <p:grpSp>
          <p:nvGrpSpPr>
            <p:cNvPr id="7" name="Group 6"/>
            <p:cNvGrpSpPr/>
            <p:nvPr/>
          </p:nvGrpSpPr>
          <p:grpSpPr>
            <a:xfrm>
              <a:off x="334718" y="3933056"/>
              <a:ext cx="4165274" cy="288032"/>
              <a:chOff x="334718" y="3933056"/>
              <a:chExt cx="4165274" cy="288032"/>
            </a:xfrm>
          </p:grpSpPr>
          <p:cxnSp>
            <p:nvCxnSpPr>
              <p:cNvPr id="9" name="Straight Arrow Connector 8"/>
              <p:cNvCxnSpPr/>
              <p:nvPr/>
            </p:nvCxnSpPr>
            <p:spPr>
              <a:xfrm flipV="1">
                <a:off x="334718"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470333"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0596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73879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855559"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99117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25963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376400"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51201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64764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90770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17895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231177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58094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71657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2849403"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98855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124166"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39262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53104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666660"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380229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423153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367166"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449999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34718" y="4293096"/>
              <a:ext cx="4165274" cy="369332"/>
            </a:xfrm>
            <a:prstGeom prst="rect">
              <a:avLst/>
            </a:prstGeom>
            <a:noFill/>
          </p:spPr>
          <p:txBody>
            <a:bodyPr wrap="square" rtlCol="0">
              <a:spAutoFit/>
            </a:bodyPr>
            <a:lstStyle/>
            <a:p>
              <a:pPr algn="ctr"/>
              <a:r>
                <a:rPr lang="en-US" dirty="0">
                  <a:solidFill>
                    <a:srgbClr val="FFFFFF"/>
                  </a:solidFill>
                </a:rPr>
                <a:t>Monomorphic positions</a:t>
              </a:r>
            </a:p>
          </p:txBody>
        </p:sp>
      </p:grpSp>
      <p:grpSp>
        <p:nvGrpSpPr>
          <p:cNvPr id="34" name="Group 33"/>
          <p:cNvGrpSpPr/>
          <p:nvPr/>
        </p:nvGrpSpPr>
        <p:grpSpPr>
          <a:xfrm>
            <a:off x="334718" y="3933056"/>
            <a:ext cx="4165274" cy="1066438"/>
            <a:chOff x="334718" y="3933056"/>
            <a:chExt cx="4165274" cy="1066438"/>
          </a:xfrm>
        </p:grpSpPr>
        <p:grpSp>
          <p:nvGrpSpPr>
            <p:cNvPr id="35" name="Group 34"/>
            <p:cNvGrpSpPr/>
            <p:nvPr/>
          </p:nvGrpSpPr>
          <p:grpSpPr>
            <a:xfrm>
              <a:off x="1129024" y="3933056"/>
              <a:ext cx="2938920" cy="288032"/>
              <a:chOff x="1129024" y="3933056"/>
              <a:chExt cx="2938920" cy="288032"/>
            </a:xfrm>
          </p:grpSpPr>
          <p:cxnSp>
            <p:nvCxnSpPr>
              <p:cNvPr id="37" name="Straight Arrow Connector 36"/>
              <p:cNvCxnSpPr/>
              <p:nvPr/>
            </p:nvCxnSpPr>
            <p:spPr>
              <a:xfrm flipV="1">
                <a:off x="1129024"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1786068"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051720"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2450925"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3265393"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3957498"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4067944"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334718" y="4630162"/>
              <a:ext cx="4165274" cy="369332"/>
            </a:xfrm>
            <a:prstGeom prst="rect">
              <a:avLst/>
            </a:prstGeom>
            <a:noFill/>
          </p:spPr>
          <p:txBody>
            <a:bodyPr wrap="square" rtlCol="0">
              <a:spAutoFit/>
            </a:bodyPr>
            <a:lstStyle/>
            <a:p>
              <a:pPr algn="ctr"/>
              <a:r>
                <a:rPr lang="en-US" dirty="0">
                  <a:solidFill>
                    <a:schemeClr val="accent6">
                      <a:lumMod val="50000"/>
                    </a:schemeClr>
                  </a:solidFill>
                </a:rPr>
                <a:t>Sequencing errors </a:t>
              </a:r>
            </a:p>
          </p:txBody>
        </p:sp>
      </p:grpSp>
      <p:grpSp>
        <p:nvGrpSpPr>
          <p:cNvPr id="47" name="Group 46"/>
          <p:cNvGrpSpPr/>
          <p:nvPr/>
        </p:nvGrpSpPr>
        <p:grpSpPr>
          <a:xfrm>
            <a:off x="4762261" y="1828273"/>
            <a:ext cx="4106851" cy="4256695"/>
            <a:chOff x="4762261" y="1828273"/>
            <a:chExt cx="4106851" cy="4256695"/>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61" y="1828273"/>
              <a:ext cx="4106851" cy="4106851"/>
            </a:xfrm>
            <a:prstGeom prst="rect">
              <a:avLst/>
            </a:prstGeom>
          </p:spPr>
        </p:pic>
        <p:sp>
          <p:nvSpPr>
            <p:cNvPr id="45" name="TextBox 44"/>
            <p:cNvSpPr txBox="1"/>
            <p:nvPr/>
          </p:nvSpPr>
          <p:spPr>
            <a:xfrm>
              <a:off x="5747532" y="5638857"/>
              <a:ext cx="2729609" cy="276999"/>
            </a:xfrm>
            <a:prstGeom prst="rect">
              <a:avLst/>
            </a:prstGeom>
            <a:noFill/>
          </p:spPr>
          <p:txBody>
            <a:bodyPr wrap="none" rtlCol="0">
              <a:spAutoFit/>
            </a:bodyPr>
            <a:lstStyle/>
            <a:p>
              <a:r>
                <a:rPr lang="en-US" sz="1200" dirty="0">
                  <a:solidFill>
                    <a:schemeClr val="bg1"/>
                  </a:solidFill>
                </a:rPr>
                <a:t>Abundance of the most frequent “allele”</a:t>
              </a:r>
            </a:p>
          </p:txBody>
        </p:sp>
        <p:sp>
          <p:nvSpPr>
            <p:cNvPr id="46" name="TextBox 45"/>
            <p:cNvSpPr txBox="1"/>
            <p:nvPr/>
          </p:nvSpPr>
          <p:spPr>
            <a:xfrm>
              <a:off x="5537329" y="5807969"/>
              <a:ext cx="3211135" cy="276999"/>
            </a:xfrm>
            <a:prstGeom prst="rect">
              <a:avLst/>
            </a:prstGeom>
            <a:noFill/>
          </p:spPr>
          <p:txBody>
            <a:bodyPr wrap="none" rtlCol="0">
              <a:spAutoFit/>
            </a:bodyPr>
            <a:lstStyle/>
            <a:p>
              <a:r>
                <a:rPr lang="en-US" sz="1200" dirty="0">
                  <a:solidFill>
                    <a:srgbClr val="008000"/>
                  </a:solidFill>
                </a:rPr>
                <a:t>Abundance of the second most frequent “allele”</a:t>
              </a:r>
            </a:p>
          </p:txBody>
        </p:sp>
      </p:grpSp>
      <p:sp>
        <p:nvSpPr>
          <p:cNvPr id="44" name="TextBox 43"/>
          <p:cNvSpPr txBox="1"/>
          <p:nvPr/>
        </p:nvSpPr>
        <p:spPr>
          <a:xfrm>
            <a:off x="251520" y="5036983"/>
            <a:ext cx="4968552" cy="1200329"/>
          </a:xfrm>
          <a:prstGeom prst="rect">
            <a:avLst/>
          </a:prstGeom>
          <a:noFill/>
        </p:spPr>
        <p:txBody>
          <a:bodyPr wrap="square" rtlCol="0">
            <a:spAutoFit/>
          </a:bodyPr>
          <a:lstStyle/>
          <a:p>
            <a:pPr algn="ctr"/>
            <a:r>
              <a:rPr lang="en-US" dirty="0">
                <a:solidFill>
                  <a:schemeClr val="bg1"/>
                </a:solidFill>
              </a:rPr>
              <a:t>In the haploid case we expect most positions in the alignment to be monomorphic or have a low frequency of other bases (“Alleles”), that mostly arise form sequencing errors or mapping errors</a:t>
            </a:r>
          </a:p>
        </p:txBody>
      </p:sp>
    </p:spTree>
    <p:custDataLst>
      <p:tags r:id="rId1"/>
    </p:custDataLst>
    <p:extLst>
      <p:ext uri="{BB962C8B-B14F-4D97-AF65-F5344CB8AC3E}">
        <p14:creationId xmlns:p14="http://schemas.microsoft.com/office/powerpoint/2010/main" val="174664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1520" y="332656"/>
            <a:ext cx="8640960" cy="1323439"/>
          </a:xfrm>
          <a:prstGeom prst="rect">
            <a:avLst/>
          </a:prstGeom>
          <a:noFill/>
        </p:spPr>
        <p:txBody>
          <a:bodyPr wrap="square" rtlCol="0">
            <a:spAutoFit/>
          </a:bodyPr>
          <a:lstStyle/>
          <a:p>
            <a:pPr algn="r"/>
            <a:r>
              <a:rPr lang="en-GB" sz="4000" b="1" dirty="0">
                <a:solidFill>
                  <a:schemeClr val="bg1"/>
                </a:solidFill>
              </a:rPr>
              <a:t>ploidyNGS: </a:t>
            </a:r>
            <a:r>
              <a:rPr lang="en-US" sz="4000" dirty="0">
                <a:solidFill>
                  <a:schemeClr val="bg1"/>
                </a:solidFill>
              </a:rPr>
              <a:t>Haploid case</a:t>
            </a:r>
          </a:p>
          <a:p>
            <a:pPr algn="r"/>
            <a:r>
              <a:rPr lang="en-GB" sz="4000" b="1" dirty="0">
                <a:solidFill>
                  <a:srgbClr val="FFFFFF"/>
                </a:solidFill>
              </a:rPr>
              <a:t> </a:t>
            </a:r>
            <a:endParaRPr lang="en-US" sz="2400" dirty="0">
              <a:solidFill>
                <a:srgbClr val="FFFFFF"/>
              </a:solidFill>
            </a:endParaRPr>
          </a:p>
        </p:txBody>
      </p:sp>
      <p:pic>
        <p:nvPicPr>
          <p:cNvPr id="3" name="Picture 2"/>
          <p:cNvPicPr>
            <a:picLocks noChangeAspect="1"/>
          </p:cNvPicPr>
          <p:nvPr/>
        </p:nvPicPr>
        <p:blipFill>
          <a:blip r:embed="rId4"/>
          <a:stretch>
            <a:fillRect/>
          </a:stretch>
        </p:blipFill>
        <p:spPr>
          <a:xfrm>
            <a:off x="251520" y="2060848"/>
            <a:ext cx="4320480" cy="1820851"/>
          </a:xfrm>
          <a:prstGeom prst="rect">
            <a:avLst/>
          </a:prstGeom>
        </p:spPr>
      </p:pic>
      <p:sp>
        <p:nvSpPr>
          <p:cNvPr id="5" name="TextBox 4"/>
          <p:cNvSpPr txBox="1"/>
          <p:nvPr/>
        </p:nvSpPr>
        <p:spPr>
          <a:xfrm rot="16200000">
            <a:off x="8557266" y="226532"/>
            <a:ext cx="877163" cy="369332"/>
          </a:xfrm>
          <a:prstGeom prst="rect">
            <a:avLst/>
          </a:prstGeom>
          <a:solidFill>
            <a:srgbClr val="000000"/>
          </a:solidFill>
          <a:ln>
            <a:noFill/>
          </a:ln>
        </p:spPr>
        <p:txBody>
          <a:bodyPr wrap="none" rtlCol="0">
            <a:spAutoFit/>
          </a:bodyPr>
          <a:lstStyle/>
          <a:p>
            <a:r>
              <a:rPr lang="en-US" b="1" dirty="0">
                <a:solidFill>
                  <a:schemeClr val="bg1"/>
                </a:solidFill>
              </a:rPr>
              <a:t>Results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61" y="1828273"/>
            <a:ext cx="4106851" cy="4106851"/>
          </a:xfrm>
          <a:prstGeom prst="rect">
            <a:avLst/>
          </a:prstGeom>
        </p:spPr>
      </p:pic>
      <p:sp>
        <p:nvSpPr>
          <p:cNvPr id="6" name="TextBox 5"/>
          <p:cNvSpPr txBox="1"/>
          <p:nvPr/>
        </p:nvSpPr>
        <p:spPr>
          <a:xfrm>
            <a:off x="251520" y="5036983"/>
            <a:ext cx="4968552" cy="1200329"/>
          </a:xfrm>
          <a:prstGeom prst="rect">
            <a:avLst/>
          </a:prstGeom>
          <a:noFill/>
        </p:spPr>
        <p:txBody>
          <a:bodyPr wrap="square" rtlCol="0">
            <a:spAutoFit/>
          </a:bodyPr>
          <a:lstStyle/>
          <a:p>
            <a:pPr algn="ctr"/>
            <a:r>
              <a:rPr lang="en-US" dirty="0">
                <a:solidFill>
                  <a:schemeClr val="bg1"/>
                </a:solidFill>
              </a:rPr>
              <a:t>In the haploid case we expect most positions in the alignment to be monomorphic or have a low frequency of other bases (“Alleles”), that mostly arise form sequencing errors or mapping errors</a:t>
            </a:r>
          </a:p>
        </p:txBody>
      </p:sp>
      <p:grpSp>
        <p:nvGrpSpPr>
          <p:cNvPr id="7" name="Group 6"/>
          <p:cNvGrpSpPr/>
          <p:nvPr/>
        </p:nvGrpSpPr>
        <p:grpSpPr>
          <a:xfrm>
            <a:off x="334718" y="3933056"/>
            <a:ext cx="4165274" cy="729372"/>
            <a:chOff x="334718" y="3933056"/>
            <a:chExt cx="4165274" cy="729372"/>
          </a:xfrm>
        </p:grpSpPr>
        <p:grpSp>
          <p:nvGrpSpPr>
            <p:cNvPr id="8" name="Group 7"/>
            <p:cNvGrpSpPr/>
            <p:nvPr/>
          </p:nvGrpSpPr>
          <p:grpSpPr>
            <a:xfrm>
              <a:off x="334718" y="3933056"/>
              <a:ext cx="4165274" cy="288032"/>
              <a:chOff x="334718" y="3933056"/>
              <a:chExt cx="4165274" cy="288032"/>
            </a:xfrm>
          </p:grpSpPr>
          <p:cxnSp>
            <p:nvCxnSpPr>
              <p:cNvPr id="10" name="Straight Arrow Connector 9"/>
              <p:cNvCxnSpPr/>
              <p:nvPr/>
            </p:nvCxnSpPr>
            <p:spPr>
              <a:xfrm flipV="1">
                <a:off x="334718"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70333"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0596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3879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855559"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99117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25963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1376400"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151201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64764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90770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217895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31177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58094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2716577"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849403"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988551"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124166"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39262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531045"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3666660"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80229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231534"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4367166"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4499992" y="3933056"/>
                <a:ext cx="0" cy="288032"/>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334718" y="4293096"/>
              <a:ext cx="4165274" cy="369332"/>
            </a:xfrm>
            <a:prstGeom prst="rect">
              <a:avLst/>
            </a:prstGeom>
            <a:noFill/>
          </p:spPr>
          <p:txBody>
            <a:bodyPr wrap="square" rtlCol="0">
              <a:spAutoFit/>
            </a:bodyPr>
            <a:lstStyle/>
            <a:p>
              <a:pPr algn="ctr"/>
              <a:r>
                <a:rPr lang="en-US" dirty="0">
                  <a:solidFill>
                    <a:srgbClr val="FFFFFF"/>
                  </a:solidFill>
                </a:rPr>
                <a:t>Monomorphic positions</a:t>
              </a:r>
            </a:p>
          </p:txBody>
        </p:sp>
      </p:grpSp>
      <p:grpSp>
        <p:nvGrpSpPr>
          <p:cNvPr id="35" name="Group 34"/>
          <p:cNvGrpSpPr/>
          <p:nvPr/>
        </p:nvGrpSpPr>
        <p:grpSpPr>
          <a:xfrm>
            <a:off x="334718" y="3933056"/>
            <a:ext cx="4165274" cy="1066438"/>
            <a:chOff x="334718" y="3933056"/>
            <a:chExt cx="4165274" cy="1066438"/>
          </a:xfrm>
        </p:grpSpPr>
        <p:grpSp>
          <p:nvGrpSpPr>
            <p:cNvPr id="36" name="Group 35"/>
            <p:cNvGrpSpPr/>
            <p:nvPr/>
          </p:nvGrpSpPr>
          <p:grpSpPr>
            <a:xfrm>
              <a:off x="1129024" y="3933056"/>
              <a:ext cx="2938920" cy="288032"/>
              <a:chOff x="1129024" y="3933056"/>
              <a:chExt cx="2938920" cy="288032"/>
            </a:xfrm>
          </p:grpSpPr>
          <p:cxnSp>
            <p:nvCxnSpPr>
              <p:cNvPr id="38" name="Straight Arrow Connector 37"/>
              <p:cNvCxnSpPr/>
              <p:nvPr/>
            </p:nvCxnSpPr>
            <p:spPr>
              <a:xfrm flipV="1">
                <a:off x="1129024"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1786068"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2051720"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450925"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3265393"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957498"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4067944"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334718" y="4630162"/>
              <a:ext cx="4165274" cy="369332"/>
            </a:xfrm>
            <a:prstGeom prst="rect">
              <a:avLst/>
            </a:prstGeom>
            <a:noFill/>
          </p:spPr>
          <p:txBody>
            <a:bodyPr wrap="square" rtlCol="0">
              <a:spAutoFit/>
            </a:bodyPr>
            <a:lstStyle/>
            <a:p>
              <a:pPr algn="ctr"/>
              <a:r>
                <a:rPr lang="en-US" dirty="0">
                  <a:solidFill>
                    <a:schemeClr val="accent6">
                      <a:lumMod val="50000"/>
                    </a:schemeClr>
                  </a:solidFill>
                </a:rPr>
                <a:t>Sequencing errors </a:t>
              </a:r>
            </a:p>
          </p:txBody>
        </p:sp>
      </p:grpSp>
    </p:spTree>
    <p:custDataLst>
      <p:tags r:id="rId1"/>
    </p:custDataLst>
    <p:extLst>
      <p:ext uri="{BB962C8B-B14F-4D97-AF65-F5344CB8AC3E}">
        <p14:creationId xmlns:p14="http://schemas.microsoft.com/office/powerpoint/2010/main" val="308016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251520" y="2060849"/>
            <a:ext cx="4320480" cy="1820850"/>
          </a:xfrm>
          <a:prstGeom prst="rect">
            <a:avLst/>
          </a:prstGeom>
        </p:spPr>
      </p:pic>
      <p:sp>
        <p:nvSpPr>
          <p:cNvPr id="4" name="TextBox 3"/>
          <p:cNvSpPr txBox="1"/>
          <p:nvPr/>
        </p:nvSpPr>
        <p:spPr>
          <a:xfrm>
            <a:off x="251520" y="332656"/>
            <a:ext cx="8640960" cy="1323439"/>
          </a:xfrm>
          <a:prstGeom prst="rect">
            <a:avLst/>
          </a:prstGeom>
          <a:noFill/>
        </p:spPr>
        <p:txBody>
          <a:bodyPr wrap="square" rtlCol="0">
            <a:spAutoFit/>
          </a:bodyPr>
          <a:lstStyle/>
          <a:p>
            <a:pPr algn="r"/>
            <a:r>
              <a:rPr lang="en-GB" sz="4000" b="1" dirty="0">
                <a:solidFill>
                  <a:schemeClr val="bg1"/>
                </a:solidFill>
              </a:rPr>
              <a:t>ploidyNGS: </a:t>
            </a:r>
            <a:r>
              <a:rPr lang="en-US" sz="4000" dirty="0">
                <a:solidFill>
                  <a:schemeClr val="bg1"/>
                </a:solidFill>
              </a:rPr>
              <a:t>Diploid case</a:t>
            </a:r>
          </a:p>
          <a:p>
            <a:pPr algn="r"/>
            <a:r>
              <a:rPr lang="en-GB" sz="4000" b="1" dirty="0">
                <a:solidFill>
                  <a:srgbClr val="FFFFFF"/>
                </a:solidFill>
              </a:rPr>
              <a:t> </a:t>
            </a:r>
            <a:endParaRPr lang="en-US" sz="2400" dirty="0">
              <a:solidFill>
                <a:srgbClr val="FFFFFF"/>
              </a:solidFill>
            </a:endParaRPr>
          </a:p>
        </p:txBody>
      </p:sp>
      <p:sp>
        <p:nvSpPr>
          <p:cNvPr id="5" name="TextBox 4"/>
          <p:cNvSpPr txBox="1"/>
          <p:nvPr/>
        </p:nvSpPr>
        <p:spPr>
          <a:xfrm rot="16200000">
            <a:off x="8557266" y="226532"/>
            <a:ext cx="877163" cy="369332"/>
          </a:xfrm>
          <a:prstGeom prst="rect">
            <a:avLst/>
          </a:prstGeom>
          <a:solidFill>
            <a:srgbClr val="000000"/>
          </a:solidFill>
          <a:ln>
            <a:noFill/>
          </a:ln>
        </p:spPr>
        <p:txBody>
          <a:bodyPr wrap="none" rtlCol="0">
            <a:spAutoFit/>
          </a:bodyPr>
          <a:lstStyle/>
          <a:p>
            <a:r>
              <a:rPr lang="en-US" b="1" dirty="0">
                <a:solidFill>
                  <a:schemeClr val="bg1"/>
                </a:solidFill>
              </a:rPr>
              <a:t>Results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61" y="1828273"/>
            <a:ext cx="4106851" cy="4106851"/>
          </a:xfrm>
          <a:prstGeom prst="rect">
            <a:avLst/>
          </a:prstGeom>
        </p:spPr>
      </p:pic>
      <p:grpSp>
        <p:nvGrpSpPr>
          <p:cNvPr id="7" name="Group 6"/>
          <p:cNvGrpSpPr/>
          <p:nvPr/>
        </p:nvGrpSpPr>
        <p:grpSpPr>
          <a:xfrm>
            <a:off x="334718" y="3933056"/>
            <a:ext cx="4165274" cy="801380"/>
            <a:chOff x="334718" y="3933056"/>
            <a:chExt cx="4165274" cy="801380"/>
          </a:xfrm>
        </p:grpSpPr>
        <p:grpSp>
          <p:nvGrpSpPr>
            <p:cNvPr id="8" name="Group 7"/>
            <p:cNvGrpSpPr/>
            <p:nvPr/>
          </p:nvGrpSpPr>
          <p:grpSpPr>
            <a:xfrm>
              <a:off x="1381931" y="3933056"/>
              <a:ext cx="2575567" cy="288032"/>
              <a:chOff x="1381931" y="3933056"/>
              <a:chExt cx="2575567" cy="288032"/>
            </a:xfrm>
          </p:grpSpPr>
          <p:cxnSp>
            <p:nvCxnSpPr>
              <p:cNvPr id="10" name="Straight Arrow Connector 9"/>
              <p:cNvCxnSpPr/>
              <p:nvPr/>
            </p:nvCxnSpPr>
            <p:spPr>
              <a:xfrm flipV="1">
                <a:off x="1381931"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656924"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051720"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725356"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394537"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957498"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334718" y="4365104"/>
              <a:ext cx="4165274" cy="369332"/>
            </a:xfrm>
            <a:prstGeom prst="rect">
              <a:avLst/>
            </a:prstGeom>
            <a:noFill/>
          </p:spPr>
          <p:txBody>
            <a:bodyPr wrap="square" rtlCol="0">
              <a:spAutoFit/>
            </a:bodyPr>
            <a:lstStyle/>
            <a:p>
              <a:pPr algn="ctr"/>
              <a:r>
                <a:rPr lang="en-US" dirty="0">
                  <a:solidFill>
                    <a:schemeClr val="accent6">
                      <a:lumMod val="50000"/>
                    </a:schemeClr>
                  </a:solidFill>
                </a:rPr>
                <a:t>Polymorphic positions</a:t>
              </a:r>
            </a:p>
          </p:txBody>
        </p:sp>
      </p:grpSp>
      <p:sp>
        <p:nvSpPr>
          <p:cNvPr id="17" name="TextBox 16"/>
          <p:cNvSpPr txBox="1"/>
          <p:nvPr/>
        </p:nvSpPr>
        <p:spPr>
          <a:xfrm>
            <a:off x="251520" y="5036983"/>
            <a:ext cx="4968552" cy="1200329"/>
          </a:xfrm>
          <a:prstGeom prst="rect">
            <a:avLst/>
          </a:prstGeom>
          <a:noFill/>
        </p:spPr>
        <p:txBody>
          <a:bodyPr wrap="square" rtlCol="0">
            <a:spAutoFit/>
          </a:bodyPr>
          <a:lstStyle/>
          <a:p>
            <a:pPr algn="ctr"/>
            <a:r>
              <a:rPr lang="en-US" dirty="0">
                <a:solidFill>
                  <a:schemeClr val="bg1"/>
                </a:solidFill>
              </a:rPr>
              <a:t>In the diploid case we expect that in the polymorphic positions that both, the most frequent and second most frequent, “alleles” appear each with 50% of the reads in that position.</a:t>
            </a:r>
          </a:p>
        </p:txBody>
      </p:sp>
    </p:spTree>
    <p:custDataLst>
      <p:tags r:id="rId1"/>
    </p:custDataLst>
    <p:extLst>
      <p:ext uri="{BB962C8B-B14F-4D97-AF65-F5344CB8AC3E}">
        <p14:creationId xmlns:p14="http://schemas.microsoft.com/office/powerpoint/2010/main" val="158753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251219" y="2060849"/>
            <a:ext cx="4320781" cy="1820977"/>
          </a:xfrm>
          <a:prstGeom prst="rect">
            <a:avLst/>
          </a:prstGeom>
        </p:spPr>
      </p:pic>
      <p:sp>
        <p:nvSpPr>
          <p:cNvPr id="4" name="TextBox 3"/>
          <p:cNvSpPr txBox="1"/>
          <p:nvPr/>
        </p:nvSpPr>
        <p:spPr>
          <a:xfrm>
            <a:off x="251520" y="332656"/>
            <a:ext cx="8640960" cy="1323439"/>
          </a:xfrm>
          <a:prstGeom prst="rect">
            <a:avLst/>
          </a:prstGeom>
          <a:noFill/>
        </p:spPr>
        <p:txBody>
          <a:bodyPr wrap="square" rtlCol="0">
            <a:spAutoFit/>
          </a:bodyPr>
          <a:lstStyle/>
          <a:p>
            <a:pPr algn="r"/>
            <a:r>
              <a:rPr lang="en-GB" sz="4000" b="1" dirty="0">
                <a:solidFill>
                  <a:schemeClr val="bg1"/>
                </a:solidFill>
              </a:rPr>
              <a:t>ploidyNGS: </a:t>
            </a:r>
            <a:r>
              <a:rPr lang="en-US" sz="4000" dirty="0">
                <a:solidFill>
                  <a:schemeClr val="bg1"/>
                </a:solidFill>
              </a:rPr>
              <a:t>Triploid case</a:t>
            </a:r>
          </a:p>
          <a:p>
            <a:pPr algn="r"/>
            <a:r>
              <a:rPr lang="en-GB" sz="4000" b="1" dirty="0">
                <a:solidFill>
                  <a:srgbClr val="FFFFFF"/>
                </a:solidFill>
              </a:rPr>
              <a:t> </a:t>
            </a:r>
            <a:endParaRPr lang="en-US" sz="2400" dirty="0">
              <a:solidFill>
                <a:srgbClr val="FFFFFF"/>
              </a:solidFill>
            </a:endParaRPr>
          </a:p>
        </p:txBody>
      </p:sp>
      <p:sp>
        <p:nvSpPr>
          <p:cNvPr id="5" name="TextBox 4"/>
          <p:cNvSpPr txBox="1"/>
          <p:nvPr/>
        </p:nvSpPr>
        <p:spPr>
          <a:xfrm rot="16200000">
            <a:off x="8557266" y="226532"/>
            <a:ext cx="877163" cy="369332"/>
          </a:xfrm>
          <a:prstGeom prst="rect">
            <a:avLst/>
          </a:prstGeom>
          <a:solidFill>
            <a:srgbClr val="000000"/>
          </a:solidFill>
          <a:ln>
            <a:noFill/>
          </a:ln>
        </p:spPr>
        <p:txBody>
          <a:bodyPr wrap="none" rtlCol="0">
            <a:spAutoFit/>
          </a:bodyPr>
          <a:lstStyle/>
          <a:p>
            <a:r>
              <a:rPr lang="en-US" b="1" dirty="0">
                <a:solidFill>
                  <a:schemeClr val="bg1"/>
                </a:solidFill>
              </a:rPr>
              <a:t>Results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261" y="1828273"/>
            <a:ext cx="4106851" cy="4106851"/>
          </a:xfrm>
          <a:prstGeom prst="rect">
            <a:avLst/>
          </a:prstGeom>
        </p:spPr>
      </p:pic>
      <p:grpSp>
        <p:nvGrpSpPr>
          <p:cNvPr id="3" name="Group 2"/>
          <p:cNvGrpSpPr/>
          <p:nvPr/>
        </p:nvGrpSpPr>
        <p:grpSpPr>
          <a:xfrm>
            <a:off x="334718" y="3933056"/>
            <a:ext cx="4165274" cy="801380"/>
            <a:chOff x="334718" y="3933056"/>
            <a:chExt cx="4165274" cy="801380"/>
          </a:xfrm>
        </p:grpSpPr>
        <p:grpSp>
          <p:nvGrpSpPr>
            <p:cNvPr id="8" name="Group 7"/>
            <p:cNvGrpSpPr/>
            <p:nvPr/>
          </p:nvGrpSpPr>
          <p:grpSpPr>
            <a:xfrm>
              <a:off x="334718" y="3933056"/>
              <a:ext cx="4165274" cy="801380"/>
              <a:chOff x="334718" y="3933056"/>
              <a:chExt cx="4165274" cy="801380"/>
            </a:xfrm>
          </p:grpSpPr>
          <p:grpSp>
            <p:nvGrpSpPr>
              <p:cNvPr id="9" name="Group 8"/>
              <p:cNvGrpSpPr/>
              <p:nvPr/>
            </p:nvGrpSpPr>
            <p:grpSpPr>
              <a:xfrm>
                <a:off x="611560" y="3933056"/>
                <a:ext cx="2115137" cy="288032"/>
                <a:chOff x="611560" y="3933056"/>
                <a:chExt cx="2115137" cy="288032"/>
              </a:xfrm>
            </p:grpSpPr>
            <p:cxnSp>
              <p:nvCxnSpPr>
                <p:cNvPr id="11" name="Straight Arrow Connector 10"/>
                <p:cNvCxnSpPr/>
                <p:nvPr/>
              </p:nvCxnSpPr>
              <p:spPr>
                <a:xfrm flipV="1">
                  <a:off x="611560"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259632"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403648"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659394"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051720"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26697"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334718" y="4365104"/>
                <a:ext cx="4165274" cy="369332"/>
              </a:xfrm>
              <a:prstGeom prst="rect">
                <a:avLst/>
              </a:prstGeom>
              <a:noFill/>
            </p:spPr>
            <p:txBody>
              <a:bodyPr wrap="square" rtlCol="0">
                <a:spAutoFit/>
              </a:bodyPr>
              <a:lstStyle/>
              <a:p>
                <a:pPr algn="ctr"/>
                <a:r>
                  <a:rPr lang="en-US" dirty="0">
                    <a:solidFill>
                      <a:schemeClr val="accent6">
                        <a:lumMod val="50000"/>
                      </a:schemeClr>
                    </a:solidFill>
                  </a:rPr>
                  <a:t>Polymorphic positions</a:t>
                </a:r>
              </a:p>
            </p:txBody>
          </p:sp>
        </p:grpSp>
        <p:cxnSp>
          <p:nvCxnSpPr>
            <p:cNvPr id="17" name="Straight Arrow Connector 16"/>
            <p:cNvCxnSpPr/>
            <p:nvPr/>
          </p:nvCxnSpPr>
          <p:spPr>
            <a:xfrm flipV="1">
              <a:off x="3392967" y="3933056"/>
              <a:ext cx="0" cy="288032"/>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251520" y="4797152"/>
            <a:ext cx="4968552" cy="1477328"/>
          </a:xfrm>
          <a:prstGeom prst="rect">
            <a:avLst/>
          </a:prstGeom>
          <a:noFill/>
        </p:spPr>
        <p:txBody>
          <a:bodyPr wrap="square" rtlCol="0">
            <a:spAutoFit/>
          </a:bodyPr>
          <a:lstStyle/>
          <a:p>
            <a:pPr algn="ctr"/>
            <a:r>
              <a:rPr lang="en-US" dirty="0">
                <a:solidFill>
                  <a:schemeClr val="bg1"/>
                </a:solidFill>
              </a:rPr>
              <a:t>In the triploid case we have two possible options for the polymorphic positions:</a:t>
            </a:r>
          </a:p>
          <a:p>
            <a:pPr marL="342900" indent="-342900" algn="ctr">
              <a:buAutoNum type="arabicParenR"/>
            </a:pPr>
            <a:r>
              <a:rPr lang="en-US" dirty="0">
                <a:solidFill>
                  <a:schemeClr val="bg1"/>
                </a:solidFill>
              </a:rPr>
              <a:t>3 “alleles” present each with 33% of the reads</a:t>
            </a:r>
          </a:p>
          <a:p>
            <a:pPr marL="342900" indent="-342900" algn="ctr">
              <a:buAutoNum type="arabicParenR"/>
            </a:pPr>
            <a:r>
              <a:rPr lang="en-US" dirty="0">
                <a:solidFill>
                  <a:schemeClr val="bg1"/>
                </a:solidFill>
              </a:rPr>
              <a:t>2 “alleles” present one with 66% and 33% of the reads</a:t>
            </a:r>
          </a:p>
        </p:txBody>
      </p:sp>
    </p:spTree>
    <p:custDataLst>
      <p:tags r:id="rId1"/>
    </p:custDataLst>
    <p:extLst>
      <p:ext uri="{BB962C8B-B14F-4D97-AF65-F5344CB8AC3E}">
        <p14:creationId xmlns:p14="http://schemas.microsoft.com/office/powerpoint/2010/main" val="370608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81033EE4-CB45-44F5-96C4-977D32DC5160}"/>
              </a:ext>
            </a:extLst>
          </p:cNvPr>
          <p:cNvSpPr>
            <a:spLocks noGrp="1"/>
          </p:cNvSpPr>
          <p:nvPr>
            <p:ph type="sldNum" sz="quarter" idx="12"/>
          </p:nvPr>
        </p:nvSpPr>
        <p:spPr/>
        <p:txBody>
          <a:bodyPr/>
          <a:lstStyle/>
          <a:p>
            <a:fld id="{F9B76065-02A8-2140-ABFF-467A450FC727}" type="slidenum">
              <a:rPr lang="en-US" smtClean="0"/>
              <a:pPr/>
              <a:t>16</a:t>
            </a:fld>
            <a:endParaRPr lang="en-US"/>
          </a:p>
        </p:txBody>
      </p:sp>
      <p:sp>
        <p:nvSpPr>
          <p:cNvPr id="3" name="Espaço Reservado para Conteúdo 2">
            <a:extLst>
              <a:ext uri="{FF2B5EF4-FFF2-40B4-BE49-F238E27FC236}">
                <a16:creationId xmlns:a16="http://schemas.microsoft.com/office/drawing/2014/main" id="{0FC94EC0-5A86-42B2-85B2-25F847C8AFEC}"/>
              </a:ext>
            </a:extLst>
          </p:cNvPr>
          <p:cNvSpPr>
            <a:spLocks noGrp="1"/>
          </p:cNvSpPr>
          <p:nvPr>
            <p:ph idx="4294967295"/>
          </p:nvPr>
        </p:nvSpPr>
        <p:spPr>
          <a:xfrm>
            <a:off x="829649" y="1275940"/>
            <a:ext cx="7075487" cy="3992563"/>
          </a:xfrm>
        </p:spPr>
        <p:txBody>
          <a:bodyPr>
            <a:normAutofit fontScale="85000" lnSpcReduction="20000"/>
          </a:bodyPr>
          <a:lstStyle/>
          <a:p>
            <a:pPr marL="0" indent="0" algn="ctr">
              <a:buNone/>
            </a:pPr>
            <a:r>
              <a:rPr lang="pt-BR" sz="6000" dirty="0" err="1">
                <a:solidFill>
                  <a:schemeClr val="bg1"/>
                </a:solidFill>
              </a:rPr>
              <a:t>If</a:t>
            </a:r>
            <a:r>
              <a:rPr lang="pt-BR" sz="6000" dirty="0">
                <a:solidFill>
                  <a:schemeClr val="bg1"/>
                </a:solidFill>
              </a:rPr>
              <a:t> </a:t>
            </a:r>
            <a:r>
              <a:rPr lang="pt-BR" sz="6000" dirty="0" err="1">
                <a:solidFill>
                  <a:schemeClr val="bg1"/>
                </a:solidFill>
              </a:rPr>
              <a:t>you</a:t>
            </a:r>
            <a:r>
              <a:rPr lang="pt-BR" sz="6000" dirty="0">
                <a:solidFill>
                  <a:schemeClr val="bg1"/>
                </a:solidFill>
              </a:rPr>
              <a:t> DO NOT </a:t>
            </a:r>
            <a:r>
              <a:rPr lang="pt-BR" sz="6000" dirty="0" err="1">
                <a:solidFill>
                  <a:schemeClr val="bg1"/>
                </a:solidFill>
              </a:rPr>
              <a:t>have</a:t>
            </a:r>
            <a:r>
              <a:rPr lang="pt-BR" sz="6000" dirty="0">
                <a:solidFill>
                  <a:schemeClr val="bg1"/>
                </a:solidFill>
              </a:rPr>
              <a:t> a </a:t>
            </a:r>
            <a:r>
              <a:rPr lang="pt-BR" sz="6000" dirty="0" err="1">
                <a:solidFill>
                  <a:schemeClr val="bg1"/>
                </a:solidFill>
              </a:rPr>
              <a:t>reference</a:t>
            </a:r>
            <a:r>
              <a:rPr lang="pt-BR" sz="6000" dirty="0">
                <a:solidFill>
                  <a:schemeClr val="bg1"/>
                </a:solidFill>
              </a:rPr>
              <a:t> </a:t>
            </a:r>
            <a:r>
              <a:rPr lang="pt-BR" sz="6000" dirty="0" err="1">
                <a:solidFill>
                  <a:schemeClr val="bg1"/>
                </a:solidFill>
              </a:rPr>
              <a:t>genome</a:t>
            </a:r>
            <a:r>
              <a:rPr lang="pt-BR" sz="6000" dirty="0">
                <a:solidFill>
                  <a:schemeClr val="bg1"/>
                </a:solidFill>
              </a:rPr>
              <a:t>, </a:t>
            </a:r>
            <a:r>
              <a:rPr lang="pt-BR" sz="6000" dirty="0" err="1">
                <a:solidFill>
                  <a:schemeClr val="bg1"/>
                </a:solidFill>
              </a:rPr>
              <a:t>try</a:t>
            </a:r>
            <a:r>
              <a:rPr lang="pt-BR" sz="6000" dirty="0">
                <a:solidFill>
                  <a:schemeClr val="bg1"/>
                </a:solidFill>
              </a:rPr>
              <a:t> </a:t>
            </a:r>
            <a:r>
              <a:rPr lang="pt-BR" sz="6000" dirty="0" err="1">
                <a:solidFill>
                  <a:schemeClr val="bg1"/>
                </a:solidFill>
              </a:rPr>
              <a:t>to</a:t>
            </a:r>
            <a:r>
              <a:rPr lang="pt-BR" sz="6000" dirty="0">
                <a:solidFill>
                  <a:schemeClr val="bg1"/>
                </a:solidFill>
              </a:rPr>
              <a:t> </a:t>
            </a:r>
            <a:r>
              <a:rPr lang="pt-BR" sz="6000" dirty="0" err="1">
                <a:solidFill>
                  <a:schemeClr val="bg1"/>
                </a:solidFill>
              </a:rPr>
              <a:t>infer</a:t>
            </a:r>
            <a:r>
              <a:rPr lang="pt-BR" sz="6000" dirty="0">
                <a:solidFill>
                  <a:schemeClr val="bg1"/>
                </a:solidFill>
              </a:rPr>
              <a:t> </a:t>
            </a:r>
            <a:r>
              <a:rPr lang="pt-BR" sz="6000" dirty="0" err="1">
                <a:solidFill>
                  <a:schemeClr val="bg1"/>
                </a:solidFill>
              </a:rPr>
              <a:t>ploidy</a:t>
            </a:r>
            <a:r>
              <a:rPr lang="pt-BR" sz="6000" dirty="0">
                <a:solidFill>
                  <a:schemeClr val="bg1"/>
                </a:solidFill>
              </a:rPr>
              <a:t> </a:t>
            </a:r>
            <a:r>
              <a:rPr lang="pt-BR" sz="6000" dirty="0" err="1">
                <a:solidFill>
                  <a:schemeClr val="bg1"/>
                </a:solidFill>
              </a:rPr>
              <a:t>directly</a:t>
            </a:r>
            <a:r>
              <a:rPr lang="pt-BR" sz="6000" dirty="0">
                <a:solidFill>
                  <a:schemeClr val="bg1"/>
                </a:solidFill>
              </a:rPr>
              <a:t> </a:t>
            </a:r>
            <a:r>
              <a:rPr lang="pt-BR" sz="6000" dirty="0" err="1">
                <a:solidFill>
                  <a:schemeClr val="bg1"/>
                </a:solidFill>
              </a:rPr>
              <a:t>from</a:t>
            </a:r>
            <a:r>
              <a:rPr lang="pt-BR" sz="6000" dirty="0">
                <a:solidFill>
                  <a:schemeClr val="bg1"/>
                </a:solidFill>
              </a:rPr>
              <a:t> </a:t>
            </a:r>
            <a:r>
              <a:rPr lang="pt-BR" sz="6000" dirty="0" err="1">
                <a:solidFill>
                  <a:schemeClr val="bg1"/>
                </a:solidFill>
              </a:rPr>
              <a:t>your</a:t>
            </a:r>
            <a:r>
              <a:rPr lang="pt-BR" sz="6000" dirty="0">
                <a:solidFill>
                  <a:schemeClr val="bg1"/>
                </a:solidFill>
              </a:rPr>
              <a:t> </a:t>
            </a:r>
            <a:r>
              <a:rPr lang="pt-BR" sz="6000" dirty="0" err="1">
                <a:solidFill>
                  <a:schemeClr val="bg1"/>
                </a:solidFill>
              </a:rPr>
              <a:t>reads</a:t>
            </a:r>
            <a:r>
              <a:rPr lang="pt-BR" sz="6000" dirty="0">
                <a:solidFill>
                  <a:schemeClr val="bg1"/>
                </a:solidFill>
              </a:rPr>
              <a:t> </a:t>
            </a:r>
            <a:r>
              <a:rPr lang="pt-BR" sz="6000" dirty="0" err="1">
                <a:solidFill>
                  <a:schemeClr val="bg1"/>
                </a:solidFill>
              </a:rPr>
              <a:t>using</a:t>
            </a:r>
            <a:r>
              <a:rPr lang="pt-BR" sz="6000" dirty="0">
                <a:solidFill>
                  <a:schemeClr val="bg1"/>
                </a:solidFill>
              </a:rPr>
              <a:t> </a:t>
            </a:r>
            <a:r>
              <a:rPr lang="pt-BR" sz="6000" dirty="0" err="1">
                <a:solidFill>
                  <a:schemeClr val="bg1"/>
                </a:solidFill>
              </a:rPr>
              <a:t>kmer</a:t>
            </a:r>
            <a:r>
              <a:rPr lang="pt-BR" sz="6000" dirty="0">
                <a:solidFill>
                  <a:schemeClr val="bg1"/>
                </a:solidFill>
              </a:rPr>
              <a:t> </a:t>
            </a:r>
            <a:r>
              <a:rPr lang="pt-BR" sz="6000" dirty="0" err="1">
                <a:solidFill>
                  <a:schemeClr val="bg1"/>
                </a:solidFill>
              </a:rPr>
              <a:t>statistics</a:t>
            </a:r>
            <a:r>
              <a:rPr lang="pt-BR" sz="6000" dirty="0">
                <a:solidFill>
                  <a:schemeClr val="bg1"/>
                </a:solidFill>
              </a:rPr>
              <a:t> </a:t>
            </a:r>
            <a:r>
              <a:rPr lang="pt-BR" sz="6000" dirty="0" err="1">
                <a:solidFill>
                  <a:schemeClr val="bg1"/>
                </a:solidFill>
              </a:rPr>
              <a:t>with</a:t>
            </a:r>
            <a:r>
              <a:rPr lang="pt-BR" sz="6000" dirty="0">
                <a:solidFill>
                  <a:schemeClr val="bg1"/>
                </a:solidFill>
              </a:rPr>
              <a:t> </a:t>
            </a:r>
            <a:r>
              <a:rPr lang="pt-BR" sz="6000" dirty="0" err="1">
                <a:solidFill>
                  <a:schemeClr val="bg1"/>
                </a:solidFill>
              </a:rPr>
              <a:t>SmudgePlots</a:t>
            </a:r>
            <a:endParaRPr lang="pt-BR" sz="6000" dirty="0">
              <a:solidFill>
                <a:schemeClr val="bg1"/>
              </a:solidFill>
            </a:endParaRPr>
          </a:p>
        </p:txBody>
      </p:sp>
    </p:spTree>
    <p:extLst>
      <p:ext uri="{BB962C8B-B14F-4D97-AF65-F5344CB8AC3E}">
        <p14:creationId xmlns:p14="http://schemas.microsoft.com/office/powerpoint/2010/main" val="298074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30EA9-C452-4E1C-A424-D194B20D1313}"/>
              </a:ext>
            </a:extLst>
          </p:cNvPr>
          <p:cNvSpPr>
            <a:spLocks noGrp="1"/>
          </p:cNvSpPr>
          <p:nvPr>
            <p:ph type="title"/>
          </p:nvPr>
        </p:nvSpPr>
        <p:spPr/>
        <p:txBody>
          <a:bodyPr>
            <a:normAutofit/>
          </a:bodyPr>
          <a:lstStyle/>
          <a:p>
            <a:r>
              <a:rPr lang="pt-BR" dirty="0"/>
              <a:t> </a:t>
            </a:r>
            <a:r>
              <a:rPr lang="pt-BR" dirty="0" err="1"/>
              <a:t>Ploidy</a:t>
            </a:r>
            <a:r>
              <a:rPr lang="pt-BR" dirty="0"/>
              <a:t>: </a:t>
            </a:r>
            <a:r>
              <a:rPr lang="pt-BR" dirty="0" err="1"/>
              <a:t>Smudgeplots</a:t>
            </a:r>
            <a:endParaRPr lang="pt-BR" dirty="0"/>
          </a:p>
        </p:txBody>
      </p:sp>
      <p:sp>
        <p:nvSpPr>
          <p:cNvPr id="4" name="Espaço Reservado para Número de Slide 3">
            <a:extLst>
              <a:ext uri="{FF2B5EF4-FFF2-40B4-BE49-F238E27FC236}">
                <a16:creationId xmlns:a16="http://schemas.microsoft.com/office/drawing/2014/main" id="{3451B76F-ACFD-4071-85A0-6D8BCB02C974}"/>
              </a:ext>
            </a:extLst>
          </p:cNvPr>
          <p:cNvSpPr>
            <a:spLocks noGrp="1"/>
          </p:cNvSpPr>
          <p:nvPr>
            <p:ph type="sldNum" sz="quarter" idx="12"/>
          </p:nvPr>
        </p:nvSpPr>
        <p:spPr/>
        <p:txBody>
          <a:bodyPr/>
          <a:lstStyle/>
          <a:p>
            <a:fld id="{F9B76065-02A8-2140-ABFF-467A450FC727}" type="slidenum">
              <a:rPr lang="en-US" smtClean="0"/>
              <a:pPr/>
              <a:t>17</a:t>
            </a:fld>
            <a:endParaRPr lang="en-US"/>
          </a:p>
        </p:txBody>
      </p:sp>
      <p:sp>
        <p:nvSpPr>
          <p:cNvPr id="5" name="Retângulo 4">
            <a:extLst>
              <a:ext uri="{FF2B5EF4-FFF2-40B4-BE49-F238E27FC236}">
                <a16:creationId xmlns:a16="http://schemas.microsoft.com/office/drawing/2014/main" id="{95702AC3-0EBE-49E9-9E5A-EF2085F58E94}"/>
              </a:ext>
            </a:extLst>
          </p:cNvPr>
          <p:cNvSpPr/>
          <p:nvPr/>
        </p:nvSpPr>
        <p:spPr>
          <a:xfrm>
            <a:off x="729046" y="6578093"/>
            <a:ext cx="4572000" cy="261610"/>
          </a:xfrm>
          <a:prstGeom prst="rect">
            <a:avLst/>
          </a:prstGeom>
        </p:spPr>
        <p:txBody>
          <a:bodyPr>
            <a:spAutoFit/>
          </a:bodyPr>
          <a:lstStyle/>
          <a:p>
            <a:r>
              <a:rPr lang="pt-BR" sz="1100" dirty="0">
                <a:hlinkClick r:id="rId3"/>
              </a:rPr>
              <a:t>https://www.nature.com/articles/s41467-020-14998-3</a:t>
            </a:r>
            <a:endParaRPr lang="pt-BR" sz="1100" dirty="0"/>
          </a:p>
        </p:txBody>
      </p:sp>
      <p:pic>
        <p:nvPicPr>
          <p:cNvPr id="15362" name="Picture 2" descr="Fig. 8">
            <a:extLst>
              <a:ext uri="{FF2B5EF4-FFF2-40B4-BE49-F238E27FC236}">
                <a16:creationId xmlns:a16="http://schemas.microsoft.com/office/drawing/2014/main" id="{D7319CF8-95A3-446C-B6EA-6614CE9FE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85340"/>
            <a:ext cx="9144000" cy="447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33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30EA9-C452-4E1C-A424-D194B20D1313}"/>
              </a:ext>
            </a:extLst>
          </p:cNvPr>
          <p:cNvSpPr>
            <a:spLocks noGrp="1"/>
          </p:cNvSpPr>
          <p:nvPr>
            <p:ph type="title"/>
          </p:nvPr>
        </p:nvSpPr>
        <p:spPr/>
        <p:txBody>
          <a:bodyPr/>
          <a:lstStyle/>
          <a:p>
            <a:r>
              <a:rPr lang="pt-BR" dirty="0" err="1"/>
              <a:t>Scaffolding</a:t>
            </a:r>
            <a:endParaRPr lang="pt-BR" dirty="0"/>
          </a:p>
        </p:txBody>
      </p:sp>
      <p:sp>
        <p:nvSpPr>
          <p:cNvPr id="4" name="Espaço Reservado para Número de Slide 3">
            <a:extLst>
              <a:ext uri="{FF2B5EF4-FFF2-40B4-BE49-F238E27FC236}">
                <a16:creationId xmlns:a16="http://schemas.microsoft.com/office/drawing/2014/main" id="{3451B76F-ACFD-4071-85A0-6D8BCB02C974}"/>
              </a:ext>
            </a:extLst>
          </p:cNvPr>
          <p:cNvSpPr>
            <a:spLocks noGrp="1"/>
          </p:cNvSpPr>
          <p:nvPr>
            <p:ph type="sldNum" sz="quarter" idx="12"/>
          </p:nvPr>
        </p:nvSpPr>
        <p:spPr/>
        <p:txBody>
          <a:bodyPr/>
          <a:lstStyle/>
          <a:p>
            <a:fld id="{F9B76065-02A8-2140-ABFF-467A450FC727}" type="slidenum">
              <a:rPr lang="en-US" smtClean="0"/>
              <a:pPr/>
              <a:t>18</a:t>
            </a:fld>
            <a:endParaRPr lang="en-US"/>
          </a:p>
        </p:txBody>
      </p:sp>
      <p:pic>
        <p:nvPicPr>
          <p:cNvPr id="11266" name="Picture 2">
            <a:extLst>
              <a:ext uri="{FF2B5EF4-FFF2-40B4-BE49-F238E27FC236}">
                <a16:creationId xmlns:a16="http://schemas.microsoft.com/office/drawing/2014/main" id="{C66D7298-D98C-422A-B54B-FB782449A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116" y="1701497"/>
            <a:ext cx="5646180" cy="5022961"/>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6D352EE3-EDF0-4A0B-83E0-2E86C45CCDDC}"/>
              </a:ext>
            </a:extLst>
          </p:cNvPr>
          <p:cNvSpPr/>
          <p:nvPr/>
        </p:nvSpPr>
        <p:spPr>
          <a:xfrm>
            <a:off x="485192" y="6554191"/>
            <a:ext cx="4572000" cy="261610"/>
          </a:xfrm>
          <a:prstGeom prst="rect">
            <a:avLst/>
          </a:prstGeom>
        </p:spPr>
        <p:txBody>
          <a:bodyPr>
            <a:spAutoFit/>
          </a:bodyPr>
          <a:lstStyle/>
          <a:p>
            <a:r>
              <a:rPr lang="pt-BR" sz="1100" dirty="0">
                <a:hlinkClick r:id="rId4"/>
              </a:rPr>
              <a:t>https://www.sciencedirect.com/science/article/pii/S1369526619301244</a:t>
            </a:r>
            <a:endParaRPr lang="pt-BR" sz="1100" dirty="0"/>
          </a:p>
        </p:txBody>
      </p:sp>
    </p:spTree>
    <p:extLst>
      <p:ext uri="{BB962C8B-B14F-4D97-AF65-F5344CB8AC3E}">
        <p14:creationId xmlns:p14="http://schemas.microsoft.com/office/powerpoint/2010/main" val="26635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30EA9-C452-4E1C-A424-D194B20D1313}"/>
              </a:ext>
            </a:extLst>
          </p:cNvPr>
          <p:cNvSpPr>
            <a:spLocks noGrp="1"/>
          </p:cNvSpPr>
          <p:nvPr>
            <p:ph type="title"/>
          </p:nvPr>
        </p:nvSpPr>
        <p:spPr/>
        <p:txBody>
          <a:bodyPr/>
          <a:lstStyle/>
          <a:p>
            <a:r>
              <a:rPr lang="pt-BR" dirty="0"/>
              <a:t>Assembly </a:t>
            </a:r>
            <a:r>
              <a:rPr lang="pt-BR" dirty="0" err="1"/>
              <a:t>of</a:t>
            </a:r>
            <a:r>
              <a:rPr lang="pt-BR" dirty="0"/>
              <a:t> </a:t>
            </a:r>
            <a:r>
              <a:rPr lang="pt-BR" dirty="0" err="1"/>
              <a:t>haplotypes</a:t>
            </a:r>
            <a:endParaRPr lang="pt-BR" dirty="0"/>
          </a:p>
        </p:txBody>
      </p:sp>
      <p:sp>
        <p:nvSpPr>
          <p:cNvPr id="4" name="Espaço Reservado para Número de Slide 3">
            <a:extLst>
              <a:ext uri="{FF2B5EF4-FFF2-40B4-BE49-F238E27FC236}">
                <a16:creationId xmlns:a16="http://schemas.microsoft.com/office/drawing/2014/main" id="{3451B76F-ACFD-4071-85A0-6D8BCB02C974}"/>
              </a:ext>
            </a:extLst>
          </p:cNvPr>
          <p:cNvSpPr>
            <a:spLocks noGrp="1"/>
          </p:cNvSpPr>
          <p:nvPr>
            <p:ph type="sldNum" sz="quarter" idx="12"/>
          </p:nvPr>
        </p:nvSpPr>
        <p:spPr/>
        <p:txBody>
          <a:bodyPr/>
          <a:lstStyle/>
          <a:p>
            <a:fld id="{F9B76065-02A8-2140-ABFF-467A450FC727}" type="slidenum">
              <a:rPr lang="en-US" smtClean="0"/>
              <a:pPr/>
              <a:t>19</a:t>
            </a:fld>
            <a:endParaRPr lang="en-US"/>
          </a:p>
        </p:txBody>
      </p:sp>
      <p:pic>
        <p:nvPicPr>
          <p:cNvPr id="13314" name="Picture 2">
            <a:extLst>
              <a:ext uri="{FF2B5EF4-FFF2-40B4-BE49-F238E27FC236}">
                <a16:creationId xmlns:a16="http://schemas.microsoft.com/office/drawing/2014/main" id="{970CC0B9-9AA8-4944-AC1F-644D90F62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693" y="1701497"/>
            <a:ext cx="5662613" cy="5064697"/>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6D352EE3-EDF0-4A0B-83E0-2E86C45CCDDC}"/>
              </a:ext>
            </a:extLst>
          </p:cNvPr>
          <p:cNvSpPr/>
          <p:nvPr/>
        </p:nvSpPr>
        <p:spPr>
          <a:xfrm>
            <a:off x="485192" y="6554191"/>
            <a:ext cx="4572000" cy="261610"/>
          </a:xfrm>
          <a:prstGeom prst="rect">
            <a:avLst/>
          </a:prstGeom>
        </p:spPr>
        <p:txBody>
          <a:bodyPr>
            <a:spAutoFit/>
          </a:bodyPr>
          <a:lstStyle/>
          <a:p>
            <a:r>
              <a:rPr lang="pt-BR" sz="1100" dirty="0">
                <a:hlinkClick r:id="rId4"/>
              </a:rPr>
              <a:t>https://www.sciencedirect.com/science/article/pii/S1369526619301244</a:t>
            </a:r>
            <a:endParaRPr lang="pt-BR" sz="1100" dirty="0"/>
          </a:p>
        </p:txBody>
      </p:sp>
    </p:spTree>
    <p:extLst>
      <p:ext uri="{BB962C8B-B14F-4D97-AF65-F5344CB8AC3E}">
        <p14:creationId xmlns:p14="http://schemas.microsoft.com/office/powerpoint/2010/main" val="15910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1ABFB-6877-4E19-93B8-212022EB843D}"/>
              </a:ext>
            </a:extLst>
          </p:cNvPr>
          <p:cNvSpPr>
            <a:spLocks noGrp="1"/>
          </p:cNvSpPr>
          <p:nvPr>
            <p:ph type="title"/>
          </p:nvPr>
        </p:nvSpPr>
        <p:spPr/>
        <p:txBody>
          <a:bodyPr/>
          <a:lstStyle/>
          <a:p>
            <a:r>
              <a:rPr lang="pt-BR" dirty="0"/>
              <a:t>Use </a:t>
            </a:r>
            <a:r>
              <a:rPr lang="pt-BR" dirty="0" err="1"/>
              <a:t>long</a:t>
            </a:r>
            <a:r>
              <a:rPr lang="pt-BR" dirty="0"/>
              <a:t> </a:t>
            </a:r>
            <a:r>
              <a:rPr lang="pt-BR" dirty="0" err="1"/>
              <a:t>reads</a:t>
            </a:r>
            <a:endParaRPr lang="pt-BR" dirty="0"/>
          </a:p>
        </p:txBody>
      </p:sp>
      <p:sp>
        <p:nvSpPr>
          <p:cNvPr id="3" name="Espaço Reservado para Conteúdo 2">
            <a:extLst>
              <a:ext uri="{FF2B5EF4-FFF2-40B4-BE49-F238E27FC236}">
                <a16:creationId xmlns:a16="http://schemas.microsoft.com/office/drawing/2014/main" id="{43FD3B0F-D863-4329-B7BD-9B16AEC9EE8C}"/>
              </a:ext>
            </a:extLst>
          </p:cNvPr>
          <p:cNvSpPr>
            <a:spLocks noGrp="1"/>
          </p:cNvSpPr>
          <p:nvPr>
            <p:ph idx="1"/>
          </p:nvPr>
        </p:nvSpPr>
        <p:spPr>
          <a:xfrm>
            <a:off x="397548" y="1886464"/>
            <a:ext cx="2839238" cy="4823255"/>
          </a:xfrm>
        </p:spPr>
        <p:txBody>
          <a:bodyPr>
            <a:normAutofit/>
          </a:bodyPr>
          <a:lstStyle/>
          <a:p>
            <a:r>
              <a:rPr lang="pt-BR" dirty="0" err="1"/>
              <a:t>Two</a:t>
            </a:r>
            <a:r>
              <a:rPr lang="pt-BR" dirty="0"/>
              <a:t> (</a:t>
            </a:r>
            <a:r>
              <a:rPr lang="pt-BR" dirty="0" err="1"/>
              <a:t>three</a:t>
            </a:r>
            <a:r>
              <a:rPr lang="pt-BR" dirty="0"/>
              <a:t>) </a:t>
            </a:r>
            <a:r>
              <a:rPr lang="pt-BR" dirty="0" err="1"/>
              <a:t>tecnologies</a:t>
            </a:r>
            <a:r>
              <a:rPr lang="pt-BR" dirty="0"/>
              <a:t> </a:t>
            </a:r>
            <a:r>
              <a:rPr lang="pt-BR" dirty="0" err="1"/>
              <a:t>readily</a:t>
            </a:r>
            <a:r>
              <a:rPr lang="pt-BR" dirty="0"/>
              <a:t> </a:t>
            </a:r>
            <a:r>
              <a:rPr lang="pt-BR" dirty="0" err="1"/>
              <a:t>available</a:t>
            </a:r>
            <a:r>
              <a:rPr lang="pt-BR" dirty="0"/>
              <a:t>:</a:t>
            </a:r>
          </a:p>
          <a:p>
            <a:pPr lvl="1"/>
            <a:r>
              <a:rPr lang="pt-BR" dirty="0" err="1"/>
              <a:t>PacBio</a:t>
            </a:r>
            <a:r>
              <a:rPr lang="pt-BR" dirty="0"/>
              <a:t> CLR (</a:t>
            </a:r>
            <a:r>
              <a:rPr lang="pt-BR" dirty="0" err="1"/>
              <a:t>Continuous</a:t>
            </a:r>
            <a:r>
              <a:rPr lang="pt-BR" dirty="0"/>
              <a:t> </a:t>
            </a:r>
            <a:r>
              <a:rPr lang="pt-BR" dirty="0" err="1"/>
              <a:t>Long</a:t>
            </a:r>
            <a:r>
              <a:rPr lang="pt-BR" dirty="0"/>
              <a:t> </a:t>
            </a:r>
            <a:r>
              <a:rPr lang="pt-BR" dirty="0" err="1"/>
              <a:t>Reads</a:t>
            </a:r>
            <a:r>
              <a:rPr lang="pt-BR" dirty="0"/>
              <a:t>)</a:t>
            </a:r>
          </a:p>
          <a:p>
            <a:pPr lvl="1"/>
            <a:r>
              <a:rPr lang="pt-BR" dirty="0" err="1"/>
              <a:t>PacBio</a:t>
            </a:r>
            <a:r>
              <a:rPr lang="pt-BR" dirty="0"/>
              <a:t> CCS (</a:t>
            </a:r>
            <a:r>
              <a:rPr lang="pt-BR" dirty="0" err="1"/>
              <a:t>HiFi</a:t>
            </a:r>
            <a:r>
              <a:rPr lang="pt-BR" dirty="0"/>
              <a:t>) (Circular Consensus </a:t>
            </a:r>
            <a:r>
              <a:rPr lang="pt-BR" dirty="0" err="1"/>
              <a:t>Sequences</a:t>
            </a:r>
            <a:r>
              <a:rPr lang="pt-BR" dirty="0"/>
              <a:t>)</a:t>
            </a:r>
          </a:p>
          <a:p>
            <a:pPr lvl="1"/>
            <a:r>
              <a:rPr lang="pt-BR" dirty="0"/>
              <a:t>Oxford </a:t>
            </a:r>
            <a:r>
              <a:rPr lang="pt-BR" dirty="0" err="1"/>
              <a:t>Nanopore</a:t>
            </a:r>
            <a:r>
              <a:rPr lang="pt-BR" dirty="0"/>
              <a:t> Technologies</a:t>
            </a:r>
          </a:p>
        </p:txBody>
      </p:sp>
      <p:sp>
        <p:nvSpPr>
          <p:cNvPr id="4" name="Espaço Reservado para Número de Slide 3">
            <a:extLst>
              <a:ext uri="{FF2B5EF4-FFF2-40B4-BE49-F238E27FC236}">
                <a16:creationId xmlns:a16="http://schemas.microsoft.com/office/drawing/2014/main" id="{8D639DB8-6801-4F6F-A539-61A4D2172F4C}"/>
              </a:ext>
            </a:extLst>
          </p:cNvPr>
          <p:cNvSpPr>
            <a:spLocks noGrp="1"/>
          </p:cNvSpPr>
          <p:nvPr>
            <p:ph type="sldNum" sz="quarter" idx="12"/>
          </p:nvPr>
        </p:nvSpPr>
        <p:spPr/>
        <p:txBody>
          <a:bodyPr/>
          <a:lstStyle/>
          <a:p>
            <a:fld id="{F9B76065-02A8-2140-ABFF-467A450FC727}" type="slidenum">
              <a:rPr lang="en-US" smtClean="0"/>
              <a:pPr/>
              <a:t>2</a:t>
            </a:fld>
            <a:endParaRPr lang="en-US"/>
          </a:p>
        </p:txBody>
      </p:sp>
      <p:pic>
        <p:nvPicPr>
          <p:cNvPr id="6" name="Imagem 5">
            <a:extLst>
              <a:ext uri="{FF2B5EF4-FFF2-40B4-BE49-F238E27FC236}">
                <a16:creationId xmlns:a16="http://schemas.microsoft.com/office/drawing/2014/main" id="{DE9BF585-66A8-4E96-9186-2FD14D4C3B0C}"/>
              </a:ext>
            </a:extLst>
          </p:cNvPr>
          <p:cNvPicPr>
            <a:picLocks noChangeAspect="1"/>
          </p:cNvPicPr>
          <p:nvPr/>
        </p:nvPicPr>
        <p:blipFill>
          <a:blip r:embed="rId2"/>
          <a:stretch>
            <a:fillRect/>
          </a:stretch>
        </p:blipFill>
        <p:spPr>
          <a:xfrm>
            <a:off x="3236786" y="2255010"/>
            <a:ext cx="5700294" cy="2347979"/>
          </a:xfrm>
          <a:prstGeom prst="rect">
            <a:avLst/>
          </a:prstGeom>
        </p:spPr>
      </p:pic>
      <p:pic>
        <p:nvPicPr>
          <p:cNvPr id="8" name="Imagem 7">
            <a:extLst>
              <a:ext uri="{FF2B5EF4-FFF2-40B4-BE49-F238E27FC236}">
                <a16:creationId xmlns:a16="http://schemas.microsoft.com/office/drawing/2014/main" id="{67EB7929-CDDD-4EFF-A547-E0E6079EFDBC}"/>
              </a:ext>
            </a:extLst>
          </p:cNvPr>
          <p:cNvPicPr>
            <a:picLocks noChangeAspect="1"/>
          </p:cNvPicPr>
          <p:nvPr/>
        </p:nvPicPr>
        <p:blipFill>
          <a:blip r:embed="rId3"/>
          <a:stretch>
            <a:fillRect/>
          </a:stretch>
        </p:blipFill>
        <p:spPr>
          <a:xfrm>
            <a:off x="4571206" y="4698215"/>
            <a:ext cx="3312501" cy="2011504"/>
          </a:xfrm>
          <a:prstGeom prst="rect">
            <a:avLst/>
          </a:prstGeom>
        </p:spPr>
      </p:pic>
    </p:spTree>
    <p:extLst>
      <p:ext uri="{BB962C8B-B14F-4D97-AF65-F5344CB8AC3E}">
        <p14:creationId xmlns:p14="http://schemas.microsoft.com/office/powerpoint/2010/main" val="213118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30EA9-C452-4E1C-A424-D194B20D1313}"/>
              </a:ext>
            </a:extLst>
          </p:cNvPr>
          <p:cNvSpPr>
            <a:spLocks noGrp="1"/>
          </p:cNvSpPr>
          <p:nvPr>
            <p:ph type="title"/>
          </p:nvPr>
        </p:nvSpPr>
        <p:spPr/>
        <p:txBody>
          <a:bodyPr/>
          <a:lstStyle/>
          <a:p>
            <a:r>
              <a:rPr lang="pt-BR" dirty="0" err="1"/>
              <a:t>Repeats</a:t>
            </a:r>
            <a:r>
              <a:rPr lang="pt-BR" dirty="0"/>
              <a:t> and </a:t>
            </a:r>
            <a:r>
              <a:rPr lang="pt-BR" dirty="0" err="1"/>
              <a:t>heterozygosity</a:t>
            </a:r>
            <a:endParaRPr lang="pt-BR" dirty="0"/>
          </a:p>
        </p:txBody>
      </p:sp>
      <p:sp>
        <p:nvSpPr>
          <p:cNvPr id="4" name="Espaço Reservado para Número de Slide 3">
            <a:extLst>
              <a:ext uri="{FF2B5EF4-FFF2-40B4-BE49-F238E27FC236}">
                <a16:creationId xmlns:a16="http://schemas.microsoft.com/office/drawing/2014/main" id="{3451B76F-ACFD-4071-85A0-6D8BCB02C974}"/>
              </a:ext>
            </a:extLst>
          </p:cNvPr>
          <p:cNvSpPr>
            <a:spLocks noGrp="1"/>
          </p:cNvSpPr>
          <p:nvPr>
            <p:ph type="sldNum" sz="quarter" idx="12"/>
          </p:nvPr>
        </p:nvSpPr>
        <p:spPr/>
        <p:txBody>
          <a:bodyPr/>
          <a:lstStyle/>
          <a:p>
            <a:fld id="{F9B76065-02A8-2140-ABFF-467A450FC727}" type="slidenum">
              <a:rPr lang="en-US" smtClean="0"/>
              <a:pPr/>
              <a:t>20</a:t>
            </a:fld>
            <a:endParaRPr lang="en-US"/>
          </a:p>
        </p:txBody>
      </p:sp>
      <p:pic>
        <p:nvPicPr>
          <p:cNvPr id="14338" name="Picture 2">
            <a:extLst>
              <a:ext uri="{FF2B5EF4-FFF2-40B4-BE49-F238E27FC236}">
                <a16:creationId xmlns:a16="http://schemas.microsoft.com/office/drawing/2014/main" id="{5B2DC3BA-6526-4D4F-A7E0-3BA4D1262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241" y="1701496"/>
            <a:ext cx="4597882" cy="515650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6D352EE3-EDF0-4A0B-83E0-2E86C45CCDDC}"/>
              </a:ext>
            </a:extLst>
          </p:cNvPr>
          <p:cNvSpPr/>
          <p:nvPr/>
        </p:nvSpPr>
        <p:spPr>
          <a:xfrm>
            <a:off x="485192" y="6554191"/>
            <a:ext cx="4572000" cy="261610"/>
          </a:xfrm>
          <a:prstGeom prst="rect">
            <a:avLst/>
          </a:prstGeom>
        </p:spPr>
        <p:txBody>
          <a:bodyPr>
            <a:spAutoFit/>
          </a:bodyPr>
          <a:lstStyle/>
          <a:p>
            <a:r>
              <a:rPr lang="pt-BR" sz="1100" dirty="0">
                <a:hlinkClick r:id="rId4"/>
              </a:rPr>
              <a:t>https://www.sciencedirect.com/science/article/pii/S1369526619301244</a:t>
            </a:r>
            <a:endParaRPr lang="pt-BR" sz="1100" dirty="0"/>
          </a:p>
        </p:txBody>
      </p:sp>
    </p:spTree>
    <p:extLst>
      <p:ext uri="{BB962C8B-B14F-4D97-AF65-F5344CB8AC3E}">
        <p14:creationId xmlns:p14="http://schemas.microsoft.com/office/powerpoint/2010/main" val="61077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7142E217-0400-4FB0-97EF-A56293CEBF2B}"/>
              </a:ext>
            </a:extLst>
          </p:cNvPr>
          <p:cNvSpPr>
            <a:spLocks noGrp="1"/>
          </p:cNvSpPr>
          <p:nvPr>
            <p:ph type="sldNum" sz="quarter" idx="12"/>
          </p:nvPr>
        </p:nvSpPr>
        <p:spPr/>
        <p:txBody>
          <a:bodyPr/>
          <a:lstStyle/>
          <a:p>
            <a:fld id="{CF40B41D-FD10-4A38-B39B-626510BD49B7}" type="slidenum">
              <a:rPr lang="en-US" smtClean="0"/>
              <a:pPr/>
              <a:t>21</a:t>
            </a:fld>
            <a:endParaRPr lang="en-US"/>
          </a:p>
        </p:txBody>
      </p:sp>
      <p:sp>
        <p:nvSpPr>
          <p:cNvPr id="3" name="Título 2">
            <a:extLst>
              <a:ext uri="{FF2B5EF4-FFF2-40B4-BE49-F238E27FC236}">
                <a16:creationId xmlns:a16="http://schemas.microsoft.com/office/drawing/2014/main" id="{06679E2C-84F8-4E34-8163-2F585436752A}"/>
              </a:ext>
            </a:extLst>
          </p:cNvPr>
          <p:cNvSpPr>
            <a:spLocks noGrp="1"/>
          </p:cNvSpPr>
          <p:nvPr>
            <p:ph type="ctrTitle"/>
          </p:nvPr>
        </p:nvSpPr>
        <p:spPr/>
        <p:txBody>
          <a:bodyPr/>
          <a:lstStyle/>
          <a:p>
            <a:r>
              <a:rPr lang="pt-BR" dirty="0" err="1"/>
              <a:t>Re-sequencing</a:t>
            </a:r>
            <a:r>
              <a:rPr lang="pt-BR" dirty="0"/>
              <a:t> </a:t>
            </a:r>
            <a:r>
              <a:rPr lang="pt-BR" dirty="0" err="1"/>
              <a:t>vs</a:t>
            </a:r>
            <a:r>
              <a:rPr lang="pt-BR" dirty="0"/>
              <a:t> de novo</a:t>
            </a:r>
          </a:p>
        </p:txBody>
      </p:sp>
      <p:sp>
        <p:nvSpPr>
          <p:cNvPr id="4" name="Subtítulo 3">
            <a:extLst>
              <a:ext uri="{FF2B5EF4-FFF2-40B4-BE49-F238E27FC236}">
                <a16:creationId xmlns:a16="http://schemas.microsoft.com/office/drawing/2014/main" id="{A44A12D5-2BA4-42F7-994C-C587AD2F45AD}"/>
              </a:ext>
            </a:extLst>
          </p:cNvPr>
          <p:cNvSpPr>
            <a:spLocks noGrp="1"/>
          </p:cNvSpPr>
          <p:nvPr>
            <p:ph type="subTitle" idx="1"/>
          </p:nvPr>
        </p:nvSpPr>
        <p:spPr/>
        <p:txBody>
          <a:bodyPr/>
          <a:lstStyle/>
          <a:p>
            <a:endParaRPr lang="pt-BR"/>
          </a:p>
        </p:txBody>
      </p:sp>
      <p:sp>
        <p:nvSpPr>
          <p:cNvPr id="5" name="CaixaDeTexto 4">
            <a:extLst>
              <a:ext uri="{FF2B5EF4-FFF2-40B4-BE49-F238E27FC236}">
                <a16:creationId xmlns:a16="http://schemas.microsoft.com/office/drawing/2014/main" id="{C1418B57-36FF-4C20-A748-2BE30F55C75C}"/>
              </a:ext>
            </a:extLst>
          </p:cNvPr>
          <p:cNvSpPr txBox="1"/>
          <p:nvPr/>
        </p:nvSpPr>
        <p:spPr>
          <a:xfrm flipH="1">
            <a:off x="712983" y="2594917"/>
            <a:ext cx="7808975" cy="3539430"/>
          </a:xfrm>
          <a:prstGeom prst="rect">
            <a:avLst/>
          </a:prstGeom>
          <a:noFill/>
        </p:spPr>
        <p:txBody>
          <a:bodyPr wrap="square" rtlCol="0">
            <a:spAutoFit/>
          </a:bodyPr>
          <a:lstStyle/>
          <a:p>
            <a:r>
              <a:rPr lang="en-US" sz="2800"/>
              <a:t>In most cases re-sequencing is not Worth the loss of information and incorrect conclusions (due to re-arrangements)</a:t>
            </a:r>
          </a:p>
          <a:p>
            <a:r>
              <a:rPr lang="en-US" sz="2800"/>
              <a:t>As costs continue to decrease, and algoriths for de novo assembly improve, de novo assembly is the best path in most cases. With a combination of 2nd and 3rd NGS Technologies and the use of long-range informations (bionano/HiC) </a:t>
            </a:r>
          </a:p>
        </p:txBody>
      </p:sp>
    </p:spTree>
    <p:extLst>
      <p:ext uri="{BB962C8B-B14F-4D97-AF65-F5344CB8AC3E}">
        <p14:creationId xmlns:p14="http://schemas.microsoft.com/office/powerpoint/2010/main" val="312687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pt-BR"/>
          </a:p>
        </p:txBody>
      </p:sp>
      <p:sp>
        <p:nvSpPr>
          <p:cNvPr id="5" name="Slide Number Placeholder 4"/>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9B76065-02A8-2140-ABFF-467A450FC727}" type="slidenum">
              <a:rPr lang="pt-BR" smtClean="0"/>
              <a:pPr/>
              <a:t>22</a:t>
            </a:fld>
            <a:endParaRPr lang="pt-BR"/>
          </a:p>
        </p:txBody>
      </p:sp>
      <p:sp>
        <p:nvSpPr>
          <p:cNvPr id="18" name="WordArt 7"/>
          <p:cNvSpPr>
            <a:spLocks noChangeArrowheads="1" noChangeShapeType="1" noTextEdit="1"/>
          </p:cNvSpPr>
          <p:nvPr/>
        </p:nvSpPr>
        <p:spPr bwMode="auto">
          <a:xfrm>
            <a:off x="1474236" y="5029200"/>
            <a:ext cx="6412463" cy="939800"/>
          </a:xfrm>
          <a:prstGeom prst="rect">
            <a:avLst/>
          </a:prstGeom>
        </p:spPr>
        <p:txBody>
          <a:bodyPr wrap="none" fromWordArt="1">
            <a:prstTxWarp prst="textPlain">
              <a:avLst>
                <a:gd name="adj" fmla="val 50000"/>
              </a:avLst>
            </a:prstTxWarp>
          </a:bodyPr>
          <a:lstStyle/>
          <a:p>
            <a:pPr algn="ctr"/>
            <a:r>
              <a:rPr lang="pt-BR" sz="3600" kern="10" dirty="0" err="1">
                <a:ln w="9525">
                  <a:noFill/>
                  <a:round/>
                  <a:headEnd/>
                  <a:tailEnd/>
                </a:ln>
                <a:solidFill>
                  <a:srgbClr val="336699"/>
                </a:solidFill>
                <a:effectLst>
                  <a:outerShdw blurRad="63500" dist="45791" dir="2021404" algn="ctr" rotWithShape="0">
                    <a:srgbClr val="C0C0C0"/>
                  </a:outerShdw>
                </a:effectLst>
                <a:latin typeface="Times New Roman"/>
                <a:ea typeface="Times New Roman"/>
                <a:cs typeface="Times New Roman"/>
              </a:rPr>
              <a:t>That´s</a:t>
            </a:r>
            <a:r>
              <a:rPr lang="pt-BR" sz="3600" kern="10" dirty="0">
                <a:ln w="9525">
                  <a:noFill/>
                  <a:round/>
                  <a:headEnd/>
                  <a:tailEnd/>
                </a:ln>
                <a:solidFill>
                  <a:srgbClr val="336699"/>
                </a:solidFill>
                <a:effectLst>
                  <a:outerShdw blurRad="63500" dist="45791" dir="2021404" algn="ctr" rotWithShape="0">
                    <a:srgbClr val="C0C0C0"/>
                  </a:outerShdw>
                </a:effectLst>
                <a:latin typeface="Times New Roman"/>
                <a:ea typeface="Times New Roman"/>
                <a:cs typeface="Times New Roman"/>
              </a:rPr>
              <a:t> </a:t>
            </a:r>
            <a:r>
              <a:rPr lang="pt-BR" sz="3600" kern="10" dirty="0" err="1">
                <a:ln w="9525">
                  <a:noFill/>
                  <a:round/>
                  <a:headEnd/>
                  <a:tailEnd/>
                </a:ln>
                <a:solidFill>
                  <a:srgbClr val="336699"/>
                </a:solidFill>
                <a:effectLst>
                  <a:outerShdw blurRad="63500" dist="45791" dir="2021404" algn="ctr" rotWithShape="0">
                    <a:srgbClr val="C0C0C0"/>
                  </a:outerShdw>
                </a:effectLst>
                <a:latin typeface="Times New Roman"/>
                <a:ea typeface="Times New Roman"/>
                <a:cs typeface="Times New Roman"/>
              </a:rPr>
              <a:t>all</a:t>
            </a:r>
            <a:r>
              <a:rPr lang="pt-BR" sz="3600" kern="10" dirty="0">
                <a:ln w="9525">
                  <a:noFill/>
                  <a:round/>
                  <a:headEnd/>
                  <a:tailEnd/>
                </a:ln>
                <a:solidFill>
                  <a:srgbClr val="336699"/>
                </a:solidFill>
                <a:effectLst>
                  <a:outerShdw blurRad="63500" dist="45791" dir="2021404" algn="ctr" rotWithShape="0">
                    <a:srgbClr val="C0C0C0"/>
                  </a:outerShdw>
                </a:effectLst>
                <a:latin typeface="Times New Roman"/>
                <a:ea typeface="Times New Roman"/>
                <a:cs typeface="Times New Roman"/>
              </a:rPr>
              <a:t> for </a:t>
            </a:r>
            <a:r>
              <a:rPr lang="pt-BR" sz="3600" kern="10" dirty="0" err="1">
                <a:ln w="9525">
                  <a:noFill/>
                  <a:round/>
                  <a:headEnd/>
                  <a:tailEnd/>
                </a:ln>
                <a:solidFill>
                  <a:srgbClr val="336699"/>
                </a:solidFill>
                <a:effectLst>
                  <a:outerShdw blurRad="63500" dist="45791" dir="2021404" algn="ctr" rotWithShape="0">
                    <a:srgbClr val="C0C0C0"/>
                  </a:outerShdw>
                </a:effectLst>
                <a:latin typeface="Times New Roman"/>
                <a:ea typeface="Times New Roman"/>
                <a:cs typeface="Times New Roman"/>
              </a:rPr>
              <a:t>today</a:t>
            </a:r>
            <a:r>
              <a:rPr lang="pt-BR" sz="3600" kern="10" dirty="0">
                <a:ln w="9525">
                  <a:noFill/>
                  <a:round/>
                  <a:headEnd/>
                  <a:tailEnd/>
                </a:ln>
                <a:solidFill>
                  <a:srgbClr val="336699"/>
                </a:solidFill>
                <a:effectLst>
                  <a:outerShdw blurRad="63500" dist="45791" dir="2021404" algn="ctr" rotWithShape="0">
                    <a:srgbClr val="C0C0C0"/>
                  </a:outerShdw>
                </a:effectLst>
                <a:latin typeface="Times New Roman"/>
                <a:ea typeface="Times New Roman"/>
                <a:cs typeface="Times New Roman"/>
              </a:rPr>
              <a:t> folks</a:t>
            </a:r>
          </a:p>
        </p:txBody>
      </p:sp>
      <p:pic>
        <p:nvPicPr>
          <p:cNvPr id="20" name="Picture 9" descr="backup"/>
          <p:cNvPicPr>
            <a:picLocks noChangeAspect="1" noChangeArrowheads="1"/>
          </p:cNvPicPr>
          <p:nvPr/>
        </p:nvPicPr>
        <p:blipFill>
          <a:blip r:embed="rId3"/>
          <a:srcRect/>
          <a:stretch>
            <a:fillRect/>
          </a:stretch>
        </p:blipFill>
        <p:spPr bwMode="auto">
          <a:xfrm>
            <a:off x="2895600" y="2057400"/>
            <a:ext cx="3733800" cy="2378075"/>
          </a:xfrm>
          <a:prstGeom prst="rect">
            <a:avLst/>
          </a:prstGeom>
          <a:noFill/>
        </p:spPr>
      </p:pic>
    </p:spTree>
    <p:extLst>
      <p:ext uri="{BB962C8B-B14F-4D97-AF65-F5344CB8AC3E}">
        <p14:creationId xmlns:p14="http://schemas.microsoft.com/office/powerpoint/2010/main" val="306764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859E3-01B7-4B9C-B471-1719048F70C2}"/>
              </a:ext>
            </a:extLst>
          </p:cNvPr>
          <p:cNvSpPr>
            <a:spLocks noGrp="1"/>
          </p:cNvSpPr>
          <p:nvPr>
            <p:ph type="title"/>
          </p:nvPr>
        </p:nvSpPr>
        <p:spPr/>
        <p:txBody>
          <a:bodyPr/>
          <a:lstStyle/>
          <a:p>
            <a:r>
              <a:rPr lang="pt-BR" dirty="0"/>
              <a:t>Key points for </a:t>
            </a:r>
            <a:r>
              <a:rPr lang="pt-BR" dirty="0" err="1"/>
              <a:t>long</a:t>
            </a:r>
            <a:r>
              <a:rPr lang="pt-BR" dirty="0"/>
              <a:t> </a:t>
            </a:r>
            <a:r>
              <a:rPr lang="pt-BR" dirty="0" err="1"/>
              <a:t>read</a:t>
            </a:r>
            <a:r>
              <a:rPr lang="pt-BR" dirty="0"/>
              <a:t> </a:t>
            </a:r>
            <a:r>
              <a:rPr lang="pt-BR" dirty="0" err="1"/>
              <a:t>sequencing</a:t>
            </a:r>
            <a:endParaRPr lang="pt-BR" dirty="0"/>
          </a:p>
        </p:txBody>
      </p:sp>
      <p:sp>
        <p:nvSpPr>
          <p:cNvPr id="3" name="Espaço Reservado para Conteúdo 2">
            <a:extLst>
              <a:ext uri="{FF2B5EF4-FFF2-40B4-BE49-F238E27FC236}">
                <a16:creationId xmlns:a16="http://schemas.microsoft.com/office/drawing/2014/main" id="{CCA97BB1-5930-4217-A1E9-830EE938C4C0}"/>
              </a:ext>
            </a:extLst>
          </p:cNvPr>
          <p:cNvSpPr>
            <a:spLocks noGrp="1"/>
          </p:cNvSpPr>
          <p:nvPr>
            <p:ph idx="1"/>
          </p:nvPr>
        </p:nvSpPr>
        <p:spPr>
          <a:xfrm>
            <a:off x="848442" y="1918996"/>
            <a:ext cx="8196704" cy="4617728"/>
          </a:xfrm>
        </p:spPr>
        <p:txBody>
          <a:bodyPr>
            <a:normAutofit fontScale="85000" lnSpcReduction="20000"/>
          </a:bodyPr>
          <a:lstStyle/>
          <a:p>
            <a:r>
              <a:rPr lang="pt-BR" dirty="0" err="1"/>
              <a:t>Fresh</a:t>
            </a:r>
            <a:r>
              <a:rPr lang="pt-BR" dirty="0"/>
              <a:t> material. </a:t>
            </a:r>
            <a:r>
              <a:rPr lang="pt-BR" dirty="0" err="1"/>
              <a:t>Or</a:t>
            </a:r>
            <a:r>
              <a:rPr lang="pt-BR" dirty="0"/>
              <a:t> </a:t>
            </a:r>
            <a:r>
              <a:rPr lang="pt-BR" dirty="0" err="1"/>
              <a:t>collect</a:t>
            </a:r>
            <a:r>
              <a:rPr lang="pt-BR" dirty="0"/>
              <a:t> and </a:t>
            </a:r>
            <a:r>
              <a:rPr lang="pt-BR" dirty="0" err="1"/>
              <a:t>freeze</a:t>
            </a:r>
            <a:r>
              <a:rPr lang="pt-BR" dirty="0"/>
              <a:t> it</a:t>
            </a:r>
          </a:p>
          <a:p>
            <a:r>
              <a:rPr lang="pt-BR" dirty="0" err="1"/>
              <a:t>Extraction</a:t>
            </a:r>
            <a:r>
              <a:rPr lang="pt-BR" dirty="0"/>
              <a:t> </a:t>
            </a:r>
            <a:r>
              <a:rPr lang="pt-BR" dirty="0" err="1"/>
              <a:t>of</a:t>
            </a:r>
            <a:r>
              <a:rPr lang="pt-BR" dirty="0"/>
              <a:t> HMW DNA</a:t>
            </a:r>
          </a:p>
          <a:p>
            <a:r>
              <a:rPr lang="pt-BR" dirty="0"/>
              <a:t>For ONT </a:t>
            </a:r>
            <a:r>
              <a:rPr lang="pt-BR" dirty="0" err="1"/>
              <a:t>eliminate</a:t>
            </a:r>
            <a:r>
              <a:rPr lang="pt-BR" dirty="0"/>
              <a:t> short </a:t>
            </a:r>
            <a:r>
              <a:rPr lang="pt-BR" dirty="0" err="1"/>
              <a:t>reads</a:t>
            </a:r>
            <a:r>
              <a:rPr lang="pt-BR" dirty="0"/>
              <a:t> </a:t>
            </a:r>
            <a:r>
              <a:rPr lang="pt-BR" dirty="0" err="1"/>
              <a:t>with</a:t>
            </a:r>
            <a:r>
              <a:rPr lang="pt-BR" dirty="0"/>
              <a:t> </a:t>
            </a:r>
            <a:r>
              <a:rPr lang="pt-BR" dirty="0" err="1"/>
              <a:t>circulomics</a:t>
            </a:r>
            <a:endParaRPr lang="pt-BR" dirty="0"/>
          </a:p>
          <a:p>
            <a:r>
              <a:rPr lang="pt-BR" dirty="0" err="1"/>
              <a:t>If</a:t>
            </a:r>
            <a:r>
              <a:rPr lang="pt-BR" dirty="0"/>
              <a:t> </a:t>
            </a:r>
            <a:r>
              <a:rPr lang="pt-BR" dirty="0" err="1"/>
              <a:t>doing</a:t>
            </a:r>
            <a:r>
              <a:rPr lang="pt-BR" dirty="0"/>
              <a:t> </a:t>
            </a:r>
            <a:r>
              <a:rPr lang="pt-BR" dirty="0" err="1"/>
              <a:t>the</a:t>
            </a:r>
            <a:r>
              <a:rPr lang="pt-BR" dirty="0"/>
              <a:t> </a:t>
            </a:r>
            <a:r>
              <a:rPr lang="pt-BR" dirty="0" err="1"/>
              <a:t>sequencing</a:t>
            </a:r>
            <a:r>
              <a:rPr lang="pt-BR" dirty="0"/>
              <a:t> </a:t>
            </a:r>
            <a:r>
              <a:rPr lang="pt-BR" dirty="0" err="1"/>
              <a:t>yourself</a:t>
            </a:r>
            <a:r>
              <a:rPr lang="pt-BR" dirty="0"/>
              <a:t> </a:t>
            </a:r>
            <a:r>
              <a:rPr lang="pt-BR" dirty="0" err="1"/>
              <a:t>with</a:t>
            </a:r>
            <a:r>
              <a:rPr lang="pt-BR" dirty="0"/>
              <a:t> ONT </a:t>
            </a:r>
            <a:r>
              <a:rPr lang="pt-BR" dirty="0" err="1"/>
              <a:t>get</a:t>
            </a:r>
            <a:r>
              <a:rPr lang="pt-BR" dirty="0"/>
              <a:t> </a:t>
            </a:r>
            <a:r>
              <a:rPr lang="pt-BR" dirty="0" err="1"/>
              <a:t>used</a:t>
            </a:r>
            <a:r>
              <a:rPr lang="pt-BR" dirty="0"/>
              <a:t> </a:t>
            </a:r>
            <a:r>
              <a:rPr lang="pt-BR" dirty="0" err="1"/>
              <a:t>to</a:t>
            </a:r>
            <a:r>
              <a:rPr lang="pt-BR" dirty="0"/>
              <a:t> </a:t>
            </a:r>
            <a:r>
              <a:rPr lang="pt-BR" dirty="0" err="1"/>
              <a:t>nanopore</a:t>
            </a:r>
            <a:r>
              <a:rPr lang="pt-BR" dirty="0"/>
              <a:t> </a:t>
            </a:r>
            <a:r>
              <a:rPr lang="pt-BR" dirty="0" err="1"/>
              <a:t>problems</a:t>
            </a:r>
            <a:endParaRPr lang="pt-BR" dirty="0"/>
          </a:p>
          <a:p>
            <a:r>
              <a:rPr lang="pt-BR" dirty="0"/>
              <a:t>Server, </a:t>
            </a:r>
            <a:r>
              <a:rPr lang="pt-BR" dirty="0" err="1"/>
              <a:t>plenty</a:t>
            </a:r>
            <a:r>
              <a:rPr lang="pt-BR" dirty="0"/>
              <a:t> </a:t>
            </a:r>
            <a:r>
              <a:rPr lang="pt-BR" dirty="0" err="1"/>
              <a:t>of</a:t>
            </a:r>
            <a:r>
              <a:rPr lang="pt-BR" dirty="0"/>
              <a:t> RAM and CPU. GPU in </a:t>
            </a:r>
            <a:r>
              <a:rPr lang="pt-BR" dirty="0" err="1"/>
              <a:t>nanopore</a:t>
            </a:r>
            <a:r>
              <a:rPr lang="pt-BR" dirty="0"/>
              <a:t>, </a:t>
            </a:r>
            <a:r>
              <a:rPr lang="pt-BR" dirty="0" err="1"/>
              <a:t>required</a:t>
            </a:r>
            <a:r>
              <a:rPr lang="pt-BR" dirty="0"/>
              <a:t> for </a:t>
            </a:r>
            <a:r>
              <a:rPr lang="pt-BR" dirty="0" err="1"/>
              <a:t>basecalling</a:t>
            </a:r>
            <a:endParaRPr lang="pt-BR" dirty="0"/>
          </a:p>
          <a:p>
            <a:r>
              <a:rPr lang="pt-BR" dirty="0" err="1"/>
              <a:t>Try</a:t>
            </a:r>
            <a:r>
              <a:rPr lang="pt-BR" dirty="0"/>
              <a:t> </a:t>
            </a:r>
            <a:r>
              <a:rPr lang="pt-BR" dirty="0" err="1"/>
              <a:t>diferent</a:t>
            </a:r>
            <a:r>
              <a:rPr lang="pt-BR" dirty="0"/>
              <a:t> </a:t>
            </a:r>
            <a:r>
              <a:rPr lang="pt-BR" dirty="0" err="1"/>
              <a:t>assemblers</a:t>
            </a:r>
            <a:r>
              <a:rPr lang="pt-BR" dirty="0"/>
              <a:t>.</a:t>
            </a:r>
          </a:p>
          <a:p>
            <a:r>
              <a:rPr lang="pt-BR" dirty="0" err="1"/>
              <a:t>Polish</a:t>
            </a:r>
            <a:r>
              <a:rPr lang="pt-BR" dirty="0"/>
              <a:t> </a:t>
            </a:r>
            <a:r>
              <a:rPr lang="pt-BR" dirty="0" err="1"/>
              <a:t>your</a:t>
            </a:r>
            <a:r>
              <a:rPr lang="pt-BR" dirty="0"/>
              <a:t> </a:t>
            </a:r>
            <a:r>
              <a:rPr lang="pt-BR" dirty="0" err="1"/>
              <a:t>assemblies</a:t>
            </a:r>
            <a:r>
              <a:rPr lang="pt-BR" dirty="0"/>
              <a:t>, Always. </a:t>
            </a:r>
            <a:r>
              <a:rPr lang="pt-BR" dirty="0" err="1"/>
              <a:t>Speciallly</a:t>
            </a:r>
            <a:r>
              <a:rPr lang="pt-BR" dirty="0"/>
              <a:t> </a:t>
            </a:r>
            <a:r>
              <a:rPr lang="pt-BR" dirty="0" err="1"/>
              <a:t>if</a:t>
            </a:r>
            <a:r>
              <a:rPr lang="pt-BR" dirty="0"/>
              <a:t> </a:t>
            </a:r>
            <a:r>
              <a:rPr lang="pt-BR" dirty="0" err="1"/>
              <a:t>only</a:t>
            </a:r>
            <a:r>
              <a:rPr lang="pt-BR" dirty="0"/>
              <a:t> </a:t>
            </a:r>
            <a:r>
              <a:rPr lang="pt-BR" dirty="0" err="1"/>
              <a:t>using</a:t>
            </a:r>
            <a:r>
              <a:rPr lang="pt-BR" dirty="0"/>
              <a:t> </a:t>
            </a:r>
            <a:r>
              <a:rPr lang="pt-BR" dirty="0" err="1"/>
              <a:t>long</a:t>
            </a:r>
            <a:r>
              <a:rPr lang="pt-BR" dirty="0"/>
              <a:t> </a:t>
            </a:r>
            <a:r>
              <a:rPr lang="pt-BR" dirty="0" err="1"/>
              <a:t>reads</a:t>
            </a:r>
            <a:r>
              <a:rPr lang="pt-BR" dirty="0"/>
              <a:t> </a:t>
            </a:r>
            <a:r>
              <a:rPr lang="pt-BR" dirty="0" err="1"/>
              <a:t>of</a:t>
            </a:r>
            <a:r>
              <a:rPr lang="pt-BR" dirty="0"/>
              <a:t> high </a:t>
            </a:r>
            <a:r>
              <a:rPr lang="pt-BR" dirty="0" err="1"/>
              <a:t>error</a:t>
            </a:r>
            <a:r>
              <a:rPr lang="pt-BR" dirty="0"/>
              <a:t> rate.</a:t>
            </a:r>
          </a:p>
          <a:p>
            <a:r>
              <a:rPr lang="pt-BR" dirty="0" err="1"/>
              <a:t>Scaffold</a:t>
            </a:r>
            <a:r>
              <a:rPr lang="pt-BR" dirty="0"/>
              <a:t> </a:t>
            </a:r>
            <a:r>
              <a:rPr lang="pt-BR" dirty="0" err="1"/>
              <a:t>genome</a:t>
            </a:r>
            <a:r>
              <a:rPr lang="pt-BR" dirty="0"/>
              <a:t> </a:t>
            </a:r>
            <a:r>
              <a:rPr lang="pt-BR" dirty="0" err="1"/>
              <a:t>using</a:t>
            </a:r>
            <a:r>
              <a:rPr lang="pt-BR" dirty="0"/>
              <a:t> </a:t>
            </a:r>
            <a:r>
              <a:rPr lang="pt-BR" dirty="0" err="1"/>
              <a:t>HiC</a:t>
            </a:r>
            <a:r>
              <a:rPr lang="pt-BR" dirty="0"/>
              <a:t> </a:t>
            </a:r>
            <a:r>
              <a:rPr lang="pt-BR" dirty="0" err="1"/>
              <a:t>or</a:t>
            </a:r>
            <a:r>
              <a:rPr lang="pt-BR" dirty="0"/>
              <a:t> </a:t>
            </a:r>
            <a:r>
              <a:rPr lang="pt-BR" dirty="0" err="1"/>
              <a:t>genetic</a:t>
            </a:r>
            <a:r>
              <a:rPr lang="pt-BR" dirty="0"/>
              <a:t>/</a:t>
            </a:r>
            <a:r>
              <a:rPr lang="pt-BR" dirty="0" err="1"/>
              <a:t>physical</a:t>
            </a:r>
            <a:r>
              <a:rPr lang="pt-BR" dirty="0"/>
              <a:t> (</a:t>
            </a:r>
            <a:r>
              <a:rPr lang="pt-BR" dirty="0" err="1"/>
              <a:t>bionano</a:t>
            </a:r>
            <a:r>
              <a:rPr lang="pt-BR" dirty="0"/>
              <a:t>) </a:t>
            </a:r>
            <a:r>
              <a:rPr lang="pt-BR" dirty="0" err="1"/>
              <a:t>maps</a:t>
            </a:r>
            <a:endParaRPr lang="pt-BR" dirty="0"/>
          </a:p>
        </p:txBody>
      </p:sp>
      <p:sp>
        <p:nvSpPr>
          <p:cNvPr id="4" name="Espaço Reservado para Número de Slide 3">
            <a:extLst>
              <a:ext uri="{FF2B5EF4-FFF2-40B4-BE49-F238E27FC236}">
                <a16:creationId xmlns:a16="http://schemas.microsoft.com/office/drawing/2014/main" id="{AE138417-988B-4FE7-9519-369E1D08CAD6}"/>
              </a:ext>
            </a:extLst>
          </p:cNvPr>
          <p:cNvSpPr>
            <a:spLocks noGrp="1"/>
          </p:cNvSpPr>
          <p:nvPr>
            <p:ph type="sldNum" sz="quarter" idx="12"/>
          </p:nvPr>
        </p:nvSpPr>
        <p:spPr/>
        <p:txBody>
          <a:bodyPr/>
          <a:lstStyle/>
          <a:p>
            <a:fld id="{F9B76065-02A8-2140-ABFF-467A450FC727}" type="slidenum">
              <a:rPr lang="en-US" smtClean="0"/>
              <a:pPr/>
              <a:t>3</a:t>
            </a:fld>
            <a:endParaRPr lang="en-US"/>
          </a:p>
        </p:txBody>
      </p:sp>
    </p:spTree>
    <p:extLst>
      <p:ext uri="{BB962C8B-B14F-4D97-AF65-F5344CB8AC3E}">
        <p14:creationId xmlns:p14="http://schemas.microsoft.com/office/powerpoint/2010/main" val="361089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5DFBB-3BC1-4089-98F3-E2BB9ACCE92F}"/>
              </a:ext>
            </a:extLst>
          </p:cNvPr>
          <p:cNvSpPr>
            <a:spLocks noGrp="1"/>
          </p:cNvSpPr>
          <p:nvPr>
            <p:ph type="title"/>
          </p:nvPr>
        </p:nvSpPr>
        <p:spPr/>
        <p:txBody>
          <a:bodyPr>
            <a:normAutofit fontScale="90000"/>
          </a:bodyPr>
          <a:lstStyle/>
          <a:p>
            <a:r>
              <a:rPr lang="pt-BR" dirty="0"/>
              <a:t>Some </a:t>
            </a:r>
            <a:r>
              <a:rPr lang="pt-BR" dirty="0" err="1"/>
              <a:t>problems</a:t>
            </a:r>
            <a:r>
              <a:rPr lang="pt-BR" dirty="0"/>
              <a:t> </a:t>
            </a:r>
            <a:r>
              <a:rPr lang="pt-BR" dirty="0" err="1"/>
              <a:t>when</a:t>
            </a:r>
            <a:r>
              <a:rPr lang="pt-BR" dirty="0"/>
              <a:t> </a:t>
            </a:r>
            <a:r>
              <a:rPr lang="pt-BR" dirty="0" err="1"/>
              <a:t>assemblying</a:t>
            </a:r>
            <a:r>
              <a:rPr lang="pt-BR" dirty="0"/>
              <a:t> a </a:t>
            </a:r>
            <a:r>
              <a:rPr lang="pt-BR" dirty="0" err="1"/>
              <a:t>genome</a:t>
            </a:r>
            <a:r>
              <a:rPr lang="pt-BR" dirty="0"/>
              <a:t> (</a:t>
            </a:r>
            <a:r>
              <a:rPr lang="pt-BR" dirty="0" err="1"/>
              <a:t>plants</a:t>
            </a:r>
            <a:r>
              <a:rPr lang="pt-BR" dirty="0"/>
              <a:t>)</a:t>
            </a:r>
          </a:p>
        </p:txBody>
      </p:sp>
      <p:sp>
        <p:nvSpPr>
          <p:cNvPr id="3" name="Espaço Reservado para Conteúdo 2">
            <a:extLst>
              <a:ext uri="{FF2B5EF4-FFF2-40B4-BE49-F238E27FC236}">
                <a16:creationId xmlns:a16="http://schemas.microsoft.com/office/drawing/2014/main" id="{874D6518-0FF6-4419-ADE2-AEB1899AA74D}"/>
              </a:ext>
            </a:extLst>
          </p:cNvPr>
          <p:cNvSpPr>
            <a:spLocks noGrp="1"/>
          </p:cNvSpPr>
          <p:nvPr>
            <p:ph idx="1"/>
          </p:nvPr>
        </p:nvSpPr>
        <p:spPr>
          <a:xfrm>
            <a:off x="1147022" y="2021633"/>
            <a:ext cx="7076747" cy="3992563"/>
          </a:xfrm>
        </p:spPr>
        <p:txBody>
          <a:bodyPr/>
          <a:lstStyle/>
          <a:p>
            <a:r>
              <a:rPr lang="pt-BR" dirty="0" err="1"/>
              <a:t>Genome</a:t>
            </a:r>
            <a:r>
              <a:rPr lang="pt-BR" dirty="0"/>
              <a:t> </a:t>
            </a:r>
            <a:r>
              <a:rPr lang="pt-BR" dirty="0" err="1"/>
              <a:t>Size</a:t>
            </a:r>
            <a:r>
              <a:rPr lang="pt-BR" dirty="0"/>
              <a:t> (</a:t>
            </a:r>
            <a:r>
              <a:rPr lang="pt-BR" dirty="0" err="1"/>
              <a:t>get</a:t>
            </a:r>
            <a:r>
              <a:rPr lang="pt-BR" dirty="0"/>
              <a:t> na </a:t>
            </a:r>
            <a:r>
              <a:rPr lang="pt-BR" dirty="0" err="1"/>
              <a:t>idea</a:t>
            </a:r>
            <a:r>
              <a:rPr lang="pt-BR" dirty="0"/>
              <a:t> </a:t>
            </a:r>
            <a:r>
              <a:rPr lang="pt-BR" dirty="0" err="1"/>
              <a:t>of</a:t>
            </a:r>
            <a:r>
              <a:rPr lang="pt-BR" dirty="0"/>
              <a:t> </a:t>
            </a:r>
            <a:r>
              <a:rPr lang="pt-BR" dirty="0" err="1"/>
              <a:t>the</a:t>
            </a:r>
            <a:r>
              <a:rPr lang="pt-BR" dirty="0"/>
              <a:t> </a:t>
            </a:r>
            <a:r>
              <a:rPr lang="pt-BR" dirty="0" err="1"/>
              <a:t>size</a:t>
            </a:r>
            <a:r>
              <a:rPr lang="pt-BR" dirty="0"/>
              <a:t> </a:t>
            </a:r>
            <a:r>
              <a:rPr lang="pt-BR" dirty="0" err="1"/>
              <a:t>of</a:t>
            </a:r>
            <a:r>
              <a:rPr lang="pt-BR" dirty="0"/>
              <a:t> </a:t>
            </a:r>
            <a:r>
              <a:rPr lang="pt-BR" dirty="0" err="1"/>
              <a:t>your</a:t>
            </a:r>
            <a:r>
              <a:rPr lang="pt-BR" dirty="0"/>
              <a:t> </a:t>
            </a:r>
            <a:r>
              <a:rPr lang="pt-BR" dirty="0" err="1"/>
              <a:t>genome</a:t>
            </a:r>
            <a:r>
              <a:rPr lang="pt-BR" dirty="0"/>
              <a:t>!)</a:t>
            </a:r>
          </a:p>
          <a:p>
            <a:r>
              <a:rPr lang="pt-BR" dirty="0" err="1"/>
              <a:t>Ploidy</a:t>
            </a:r>
            <a:endParaRPr lang="pt-BR" dirty="0"/>
          </a:p>
          <a:p>
            <a:r>
              <a:rPr lang="pt-BR" dirty="0" err="1"/>
              <a:t>Heterozigozity</a:t>
            </a:r>
            <a:r>
              <a:rPr lang="pt-BR" dirty="0"/>
              <a:t> (out/</a:t>
            </a:r>
            <a:r>
              <a:rPr lang="pt-BR" dirty="0" err="1"/>
              <a:t>in-breeder</a:t>
            </a:r>
            <a:r>
              <a:rPr lang="pt-BR" dirty="0"/>
              <a:t>), </a:t>
            </a:r>
            <a:r>
              <a:rPr lang="pt-BR" dirty="0" err="1"/>
              <a:t>phasing</a:t>
            </a:r>
            <a:endParaRPr lang="pt-BR" dirty="0"/>
          </a:p>
          <a:p>
            <a:r>
              <a:rPr lang="pt-BR" dirty="0" err="1"/>
              <a:t>Repeats</a:t>
            </a:r>
            <a:r>
              <a:rPr lang="pt-BR" dirty="0"/>
              <a:t>! </a:t>
            </a:r>
            <a:r>
              <a:rPr lang="pt-BR" dirty="0" err="1"/>
              <a:t>Plants</a:t>
            </a:r>
            <a:r>
              <a:rPr lang="pt-BR" dirty="0"/>
              <a:t> </a:t>
            </a:r>
            <a:r>
              <a:rPr lang="pt-BR" dirty="0" err="1"/>
              <a:t>usualy</a:t>
            </a:r>
            <a:r>
              <a:rPr lang="pt-BR" dirty="0"/>
              <a:t> </a:t>
            </a:r>
            <a:r>
              <a:rPr lang="pt-BR" dirty="0" err="1"/>
              <a:t>have</a:t>
            </a:r>
            <a:r>
              <a:rPr lang="pt-BR" dirty="0"/>
              <a:t> </a:t>
            </a:r>
            <a:r>
              <a:rPr lang="pt-BR" dirty="0" err="1"/>
              <a:t>lots</a:t>
            </a:r>
            <a:r>
              <a:rPr lang="pt-BR" dirty="0"/>
              <a:t> </a:t>
            </a:r>
            <a:r>
              <a:rPr lang="pt-BR" dirty="0" err="1"/>
              <a:t>of</a:t>
            </a:r>
            <a:r>
              <a:rPr lang="pt-BR" dirty="0"/>
              <a:t> </a:t>
            </a:r>
            <a:r>
              <a:rPr lang="pt-BR" dirty="0" err="1"/>
              <a:t>TEs</a:t>
            </a:r>
            <a:r>
              <a:rPr lang="pt-BR" dirty="0"/>
              <a:t>, </a:t>
            </a:r>
            <a:r>
              <a:rPr lang="pt-BR" dirty="0" err="1"/>
              <a:t>read</a:t>
            </a:r>
            <a:r>
              <a:rPr lang="pt-BR" dirty="0"/>
              <a:t> </a:t>
            </a:r>
            <a:r>
              <a:rPr lang="pt-BR" dirty="0" err="1"/>
              <a:t>length</a:t>
            </a:r>
            <a:r>
              <a:rPr lang="pt-BR" dirty="0"/>
              <a:t> </a:t>
            </a:r>
            <a:r>
              <a:rPr lang="pt-BR" dirty="0" err="1"/>
              <a:t>important</a:t>
            </a:r>
            <a:r>
              <a:rPr lang="pt-BR" dirty="0"/>
              <a:t> </a:t>
            </a:r>
            <a:r>
              <a:rPr lang="pt-BR" dirty="0" err="1"/>
              <a:t>to</a:t>
            </a:r>
            <a:r>
              <a:rPr lang="pt-BR" dirty="0"/>
              <a:t> resolve </a:t>
            </a:r>
            <a:r>
              <a:rPr lang="pt-BR" dirty="0" err="1"/>
              <a:t>repeats</a:t>
            </a:r>
            <a:endParaRPr lang="pt-BR" dirty="0"/>
          </a:p>
          <a:p>
            <a:endParaRPr lang="pt-BR" dirty="0"/>
          </a:p>
        </p:txBody>
      </p:sp>
      <p:sp>
        <p:nvSpPr>
          <p:cNvPr id="4" name="Espaço Reservado para Número de Slide 3">
            <a:extLst>
              <a:ext uri="{FF2B5EF4-FFF2-40B4-BE49-F238E27FC236}">
                <a16:creationId xmlns:a16="http://schemas.microsoft.com/office/drawing/2014/main" id="{F3996646-F387-41B9-956D-6FFD1BE87788}"/>
              </a:ext>
            </a:extLst>
          </p:cNvPr>
          <p:cNvSpPr>
            <a:spLocks noGrp="1"/>
          </p:cNvSpPr>
          <p:nvPr>
            <p:ph type="sldNum" sz="quarter" idx="12"/>
          </p:nvPr>
        </p:nvSpPr>
        <p:spPr/>
        <p:txBody>
          <a:bodyPr/>
          <a:lstStyle/>
          <a:p>
            <a:fld id="{F9B76065-02A8-2140-ABFF-467A450FC727}" type="slidenum">
              <a:rPr lang="en-US" smtClean="0"/>
              <a:pPr/>
              <a:t>4</a:t>
            </a:fld>
            <a:endParaRPr lang="en-US"/>
          </a:p>
        </p:txBody>
      </p:sp>
    </p:spTree>
    <p:extLst>
      <p:ext uri="{BB962C8B-B14F-4D97-AF65-F5344CB8AC3E}">
        <p14:creationId xmlns:p14="http://schemas.microsoft.com/office/powerpoint/2010/main" val="73157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6A25D-4FE8-4CF7-A745-50C14C113B83}"/>
              </a:ext>
            </a:extLst>
          </p:cNvPr>
          <p:cNvSpPr>
            <a:spLocks noGrp="1"/>
          </p:cNvSpPr>
          <p:nvPr>
            <p:ph type="title"/>
          </p:nvPr>
        </p:nvSpPr>
        <p:spPr/>
        <p:txBody>
          <a:bodyPr>
            <a:normAutofit/>
          </a:bodyPr>
          <a:lstStyle/>
          <a:p>
            <a:r>
              <a:rPr lang="pt-BR" dirty="0"/>
              <a:t>Assembler: No </a:t>
            </a:r>
            <a:r>
              <a:rPr lang="pt-BR" dirty="0" err="1"/>
              <a:t>size</a:t>
            </a:r>
            <a:r>
              <a:rPr lang="pt-BR" dirty="0"/>
              <a:t> </a:t>
            </a:r>
            <a:r>
              <a:rPr lang="pt-BR" dirty="0" err="1"/>
              <a:t>fits</a:t>
            </a:r>
            <a:r>
              <a:rPr lang="pt-BR" dirty="0"/>
              <a:t> </a:t>
            </a:r>
            <a:r>
              <a:rPr lang="pt-BR" dirty="0" err="1"/>
              <a:t>all</a:t>
            </a:r>
            <a:r>
              <a:rPr lang="pt-BR" dirty="0"/>
              <a:t>!</a:t>
            </a:r>
          </a:p>
        </p:txBody>
      </p:sp>
      <p:sp>
        <p:nvSpPr>
          <p:cNvPr id="3" name="Espaço Reservado para Conteúdo 2">
            <a:extLst>
              <a:ext uri="{FF2B5EF4-FFF2-40B4-BE49-F238E27FC236}">
                <a16:creationId xmlns:a16="http://schemas.microsoft.com/office/drawing/2014/main" id="{90B81D30-ED7E-4C04-AC3C-D93EB3D6AE79}"/>
              </a:ext>
            </a:extLst>
          </p:cNvPr>
          <p:cNvSpPr>
            <a:spLocks noGrp="1"/>
          </p:cNvSpPr>
          <p:nvPr>
            <p:ph idx="1"/>
          </p:nvPr>
        </p:nvSpPr>
        <p:spPr>
          <a:xfrm>
            <a:off x="284163" y="1872343"/>
            <a:ext cx="7076747" cy="3992563"/>
          </a:xfrm>
        </p:spPr>
        <p:txBody>
          <a:bodyPr>
            <a:normAutofit fontScale="85000" lnSpcReduction="20000"/>
          </a:bodyPr>
          <a:lstStyle/>
          <a:p>
            <a:pPr marL="0" indent="0">
              <a:buNone/>
            </a:pPr>
            <a:r>
              <a:rPr lang="pt-BR" dirty="0" err="1"/>
              <a:t>Everything</a:t>
            </a:r>
            <a:r>
              <a:rPr lang="pt-BR" dirty="0"/>
              <a:t> </a:t>
            </a:r>
            <a:r>
              <a:rPr lang="pt-BR" dirty="0" err="1"/>
              <a:t>on</a:t>
            </a:r>
            <a:r>
              <a:rPr lang="pt-BR" dirty="0"/>
              <a:t> </a:t>
            </a:r>
            <a:r>
              <a:rPr lang="pt-BR" dirty="0" err="1"/>
              <a:t>the</a:t>
            </a:r>
            <a:r>
              <a:rPr lang="pt-BR" dirty="0"/>
              <a:t> </a:t>
            </a:r>
            <a:r>
              <a:rPr lang="pt-BR" dirty="0" err="1"/>
              <a:t>market</a:t>
            </a:r>
            <a:r>
              <a:rPr lang="pt-BR" dirty="0"/>
              <a:t>: OLC, de </a:t>
            </a:r>
            <a:r>
              <a:rPr lang="pt-BR" dirty="0" err="1"/>
              <a:t>Bruiijn</a:t>
            </a:r>
            <a:r>
              <a:rPr lang="pt-BR" dirty="0"/>
              <a:t>, </a:t>
            </a:r>
            <a:r>
              <a:rPr lang="pt-BR" dirty="0" err="1"/>
              <a:t>Greedy</a:t>
            </a:r>
            <a:endParaRPr lang="pt-BR" dirty="0"/>
          </a:p>
          <a:p>
            <a:r>
              <a:rPr lang="pt-BR" dirty="0"/>
              <a:t>Minimap2/</a:t>
            </a:r>
            <a:r>
              <a:rPr lang="pt-BR" dirty="0" err="1"/>
              <a:t>miniasm</a:t>
            </a:r>
            <a:endParaRPr lang="pt-BR" dirty="0"/>
          </a:p>
          <a:p>
            <a:r>
              <a:rPr lang="pt-BR" dirty="0"/>
              <a:t>WTDBJ2</a:t>
            </a:r>
          </a:p>
          <a:p>
            <a:r>
              <a:rPr lang="pt-BR" dirty="0" err="1"/>
              <a:t>FlyE</a:t>
            </a:r>
            <a:endParaRPr lang="pt-BR" dirty="0"/>
          </a:p>
          <a:p>
            <a:r>
              <a:rPr lang="pt-BR" dirty="0" err="1"/>
              <a:t>Shasta</a:t>
            </a:r>
            <a:endParaRPr lang="pt-BR" dirty="0"/>
          </a:p>
          <a:p>
            <a:r>
              <a:rPr lang="pt-BR" dirty="0"/>
              <a:t>CANU</a:t>
            </a:r>
          </a:p>
          <a:p>
            <a:r>
              <a:rPr lang="pt-BR" dirty="0"/>
              <a:t>FALCON</a:t>
            </a:r>
          </a:p>
          <a:p>
            <a:r>
              <a:rPr lang="pt-BR" dirty="0" err="1"/>
              <a:t>MaSurCA</a:t>
            </a:r>
            <a:endParaRPr lang="pt-BR" dirty="0"/>
          </a:p>
        </p:txBody>
      </p:sp>
      <p:sp>
        <p:nvSpPr>
          <p:cNvPr id="4" name="Espaço Reservado para Número de Slide 3">
            <a:extLst>
              <a:ext uri="{FF2B5EF4-FFF2-40B4-BE49-F238E27FC236}">
                <a16:creationId xmlns:a16="http://schemas.microsoft.com/office/drawing/2014/main" id="{2320FC79-3831-4AB1-8D3A-99F177903B15}"/>
              </a:ext>
            </a:extLst>
          </p:cNvPr>
          <p:cNvSpPr>
            <a:spLocks noGrp="1"/>
          </p:cNvSpPr>
          <p:nvPr>
            <p:ph type="sldNum" sz="quarter" idx="12"/>
          </p:nvPr>
        </p:nvSpPr>
        <p:spPr/>
        <p:txBody>
          <a:bodyPr/>
          <a:lstStyle/>
          <a:p>
            <a:fld id="{F9B76065-02A8-2140-ABFF-467A450FC727}" type="slidenum">
              <a:rPr lang="en-US" smtClean="0"/>
              <a:pPr/>
              <a:t>5</a:t>
            </a:fld>
            <a:endParaRPr lang="en-US"/>
          </a:p>
        </p:txBody>
      </p:sp>
    </p:spTree>
    <p:extLst>
      <p:ext uri="{BB962C8B-B14F-4D97-AF65-F5344CB8AC3E}">
        <p14:creationId xmlns:p14="http://schemas.microsoft.com/office/powerpoint/2010/main" val="356503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30EA9-C452-4E1C-A424-D194B20D1313}"/>
              </a:ext>
            </a:extLst>
          </p:cNvPr>
          <p:cNvSpPr>
            <a:spLocks noGrp="1"/>
          </p:cNvSpPr>
          <p:nvPr>
            <p:ph type="title"/>
          </p:nvPr>
        </p:nvSpPr>
        <p:spPr/>
        <p:txBody>
          <a:bodyPr/>
          <a:lstStyle/>
          <a:p>
            <a:r>
              <a:rPr lang="pt-BR" dirty="0"/>
              <a:t> </a:t>
            </a:r>
            <a:r>
              <a:rPr lang="pt-BR" dirty="0" err="1"/>
              <a:t>Advances</a:t>
            </a:r>
            <a:r>
              <a:rPr lang="pt-BR" dirty="0"/>
              <a:t> in </a:t>
            </a:r>
            <a:r>
              <a:rPr lang="pt-BR" dirty="0" err="1"/>
              <a:t>sequencing</a:t>
            </a:r>
            <a:r>
              <a:rPr lang="pt-BR" dirty="0"/>
              <a:t> </a:t>
            </a:r>
            <a:r>
              <a:rPr lang="pt-BR" dirty="0" err="1"/>
              <a:t>technology</a:t>
            </a:r>
            <a:r>
              <a:rPr lang="pt-BR" dirty="0"/>
              <a:t> </a:t>
            </a:r>
          </a:p>
        </p:txBody>
      </p:sp>
      <p:sp>
        <p:nvSpPr>
          <p:cNvPr id="4" name="Espaço Reservado para Número de Slide 3">
            <a:extLst>
              <a:ext uri="{FF2B5EF4-FFF2-40B4-BE49-F238E27FC236}">
                <a16:creationId xmlns:a16="http://schemas.microsoft.com/office/drawing/2014/main" id="{3451B76F-ACFD-4071-85A0-6D8BCB02C974}"/>
              </a:ext>
            </a:extLst>
          </p:cNvPr>
          <p:cNvSpPr>
            <a:spLocks noGrp="1"/>
          </p:cNvSpPr>
          <p:nvPr>
            <p:ph type="sldNum" sz="quarter" idx="12"/>
          </p:nvPr>
        </p:nvSpPr>
        <p:spPr/>
        <p:txBody>
          <a:bodyPr/>
          <a:lstStyle/>
          <a:p>
            <a:fld id="{F9B76065-02A8-2140-ABFF-467A450FC727}" type="slidenum">
              <a:rPr lang="en-US" smtClean="0"/>
              <a:pPr/>
              <a:t>6</a:t>
            </a:fld>
            <a:endParaRPr lang="en-US"/>
          </a:p>
        </p:txBody>
      </p:sp>
      <p:sp>
        <p:nvSpPr>
          <p:cNvPr id="5" name="Retângulo 4">
            <a:extLst>
              <a:ext uri="{FF2B5EF4-FFF2-40B4-BE49-F238E27FC236}">
                <a16:creationId xmlns:a16="http://schemas.microsoft.com/office/drawing/2014/main" id="{6D352EE3-EDF0-4A0B-83E0-2E86C45CCDDC}"/>
              </a:ext>
            </a:extLst>
          </p:cNvPr>
          <p:cNvSpPr/>
          <p:nvPr/>
        </p:nvSpPr>
        <p:spPr>
          <a:xfrm>
            <a:off x="485192" y="6554191"/>
            <a:ext cx="4572000" cy="261610"/>
          </a:xfrm>
          <a:prstGeom prst="rect">
            <a:avLst/>
          </a:prstGeom>
        </p:spPr>
        <p:txBody>
          <a:bodyPr>
            <a:spAutoFit/>
          </a:bodyPr>
          <a:lstStyle/>
          <a:p>
            <a:r>
              <a:rPr lang="pt-BR" sz="1100" dirty="0">
                <a:hlinkClick r:id="rId3"/>
              </a:rPr>
              <a:t>https://www.sciencedirect.com/science/article/pii/S1369526619301244</a:t>
            </a:r>
            <a:endParaRPr lang="pt-BR" sz="1100" dirty="0"/>
          </a:p>
        </p:txBody>
      </p:sp>
      <p:pic>
        <p:nvPicPr>
          <p:cNvPr id="10242" name="Picture 2">
            <a:extLst>
              <a:ext uri="{FF2B5EF4-FFF2-40B4-BE49-F238E27FC236}">
                <a16:creationId xmlns:a16="http://schemas.microsoft.com/office/drawing/2014/main" id="{F0A8278C-CEAB-4D6B-9259-60FEF4CDA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2481"/>
            <a:ext cx="9144000" cy="4275137"/>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A0E32D8C-9020-4FB0-A0FA-62455EEBDD28}"/>
              </a:ext>
            </a:extLst>
          </p:cNvPr>
          <p:cNvSpPr txBox="1"/>
          <p:nvPr/>
        </p:nvSpPr>
        <p:spPr>
          <a:xfrm>
            <a:off x="2224229" y="2051222"/>
            <a:ext cx="2187133" cy="1101929"/>
          </a:xfrm>
          <a:prstGeom prst="rect">
            <a:avLst/>
          </a:prstGeom>
          <a:noFill/>
        </p:spPr>
        <p:txBody>
          <a:bodyPr wrap="square" rtlCol="0">
            <a:spAutoFit/>
          </a:bodyPr>
          <a:lstStyle/>
          <a:p>
            <a:r>
              <a:rPr lang="pt-BR" sz="3200" dirty="0" err="1">
                <a:effectLst>
                  <a:outerShdw blurRad="38100" dist="38100" dir="2700000" algn="tl">
                    <a:srgbClr val="000000">
                      <a:alpha val="43137"/>
                    </a:srgbClr>
                  </a:outerShdw>
                </a:effectLst>
              </a:rPr>
              <a:t>Read</a:t>
            </a:r>
            <a:r>
              <a:rPr lang="pt-BR" sz="3200" dirty="0">
                <a:effectLst>
                  <a:outerShdw blurRad="38100" dist="38100" dir="2700000" algn="tl">
                    <a:srgbClr val="000000">
                      <a:alpha val="43137"/>
                    </a:srgbClr>
                  </a:outerShdw>
                </a:effectLst>
              </a:rPr>
              <a:t> </a:t>
            </a:r>
            <a:r>
              <a:rPr lang="pt-BR" sz="3200" dirty="0" err="1">
                <a:effectLst>
                  <a:outerShdw blurRad="38100" dist="38100" dir="2700000" algn="tl">
                    <a:srgbClr val="000000">
                      <a:alpha val="43137"/>
                    </a:srgbClr>
                  </a:outerShdw>
                </a:effectLst>
              </a:rPr>
              <a:t>length</a:t>
            </a:r>
            <a:r>
              <a:rPr lang="pt-BR" sz="3200" dirty="0">
                <a:effectLst>
                  <a:outerShdw blurRad="38100" dist="38100" dir="2700000" algn="tl">
                    <a:srgbClr val="000000">
                      <a:alpha val="43137"/>
                    </a:srgbClr>
                  </a:outerShdw>
                </a:effectLst>
              </a:rPr>
              <a:t> </a:t>
            </a:r>
            <a:r>
              <a:rPr lang="pt-BR" sz="3200" dirty="0" err="1">
                <a:effectLst>
                  <a:outerShdw blurRad="38100" dist="38100" dir="2700000" algn="tl">
                    <a:srgbClr val="000000">
                      <a:alpha val="43137"/>
                    </a:srgbClr>
                  </a:outerShdw>
                </a:effectLst>
              </a:rPr>
              <a:t>vs</a:t>
            </a:r>
            <a:r>
              <a:rPr lang="pt-BR" sz="3200" dirty="0">
                <a:effectLst>
                  <a:outerShdw blurRad="38100" dist="38100" dir="2700000" algn="tl">
                    <a:srgbClr val="000000">
                      <a:alpha val="43137"/>
                    </a:srgbClr>
                  </a:outerShdw>
                </a:effectLst>
              </a:rPr>
              <a:t> </a:t>
            </a:r>
            <a:r>
              <a:rPr lang="pt-BR" sz="3200" dirty="0" err="1">
                <a:effectLst>
                  <a:outerShdw blurRad="38100" dist="38100" dir="2700000" algn="tl">
                    <a:srgbClr val="000000">
                      <a:alpha val="43137"/>
                    </a:srgbClr>
                  </a:outerShdw>
                </a:effectLst>
              </a:rPr>
              <a:t>quality</a:t>
            </a:r>
            <a:endParaRPr lang="pt-BR" sz="3200" dirty="0">
              <a:effectLst>
                <a:outerShdw blurRad="38100" dist="38100" dir="2700000" algn="tl">
                  <a:srgbClr val="000000">
                    <a:alpha val="43137"/>
                  </a:srgbClr>
                </a:outerShdw>
              </a:effectLst>
            </a:endParaRPr>
          </a:p>
        </p:txBody>
      </p:sp>
      <p:sp>
        <p:nvSpPr>
          <p:cNvPr id="8" name="CaixaDeTexto 7">
            <a:extLst>
              <a:ext uri="{FF2B5EF4-FFF2-40B4-BE49-F238E27FC236}">
                <a16:creationId xmlns:a16="http://schemas.microsoft.com/office/drawing/2014/main" id="{499194DE-4326-48B3-B7D4-C809A97FF5CF}"/>
              </a:ext>
            </a:extLst>
          </p:cNvPr>
          <p:cNvSpPr txBox="1"/>
          <p:nvPr/>
        </p:nvSpPr>
        <p:spPr>
          <a:xfrm>
            <a:off x="5057192" y="2614542"/>
            <a:ext cx="2380723" cy="584775"/>
          </a:xfrm>
          <a:prstGeom prst="rect">
            <a:avLst/>
          </a:prstGeom>
          <a:noFill/>
        </p:spPr>
        <p:txBody>
          <a:bodyPr wrap="square" rtlCol="0">
            <a:spAutoFit/>
          </a:bodyPr>
          <a:lstStyle/>
          <a:p>
            <a:r>
              <a:rPr lang="pt-BR" sz="3200" dirty="0" err="1">
                <a:effectLst>
                  <a:outerShdw blurRad="38100" dist="38100" dir="2700000" algn="tl">
                    <a:srgbClr val="000000">
                      <a:alpha val="43137"/>
                    </a:srgbClr>
                  </a:outerShdw>
                </a:effectLst>
              </a:rPr>
              <a:t>Contiguity</a:t>
            </a:r>
            <a:endParaRPr lang="pt-BR"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166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30EA9-C452-4E1C-A424-D194B20D1313}"/>
              </a:ext>
            </a:extLst>
          </p:cNvPr>
          <p:cNvSpPr>
            <a:spLocks noGrp="1"/>
          </p:cNvSpPr>
          <p:nvPr>
            <p:ph type="title"/>
          </p:nvPr>
        </p:nvSpPr>
        <p:spPr/>
        <p:txBody>
          <a:bodyPr>
            <a:normAutofit fontScale="90000"/>
          </a:bodyPr>
          <a:lstStyle/>
          <a:p>
            <a:r>
              <a:rPr lang="pt-BR" dirty="0"/>
              <a:t> </a:t>
            </a:r>
            <a:r>
              <a:rPr lang="pt-BR" dirty="0" err="1"/>
              <a:t>Genome</a:t>
            </a:r>
            <a:r>
              <a:rPr lang="pt-BR" dirty="0"/>
              <a:t> </a:t>
            </a:r>
            <a:r>
              <a:rPr lang="pt-BR" dirty="0" err="1"/>
              <a:t>size</a:t>
            </a:r>
            <a:r>
              <a:rPr lang="pt-BR" dirty="0"/>
              <a:t> &amp; </a:t>
            </a:r>
            <a:r>
              <a:rPr lang="pt-BR" dirty="0" err="1"/>
              <a:t>Heterozygosity</a:t>
            </a:r>
            <a:r>
              <a:rPr lang="pt-BR" dirty="0"/>
              <a:t> et al.:</a:t>
            </a:r>
            <a:r>
              <a:rPr lang="pt-BR" dirty="0" err="1"/>
              <a:t>GenomeScope</a:t>
            </a:r>
            <a:endParaRPr lang="pt-BR" dirty="0"/>
          </a:p>
        </p:txBody>
      </p:sp>
      <p:sp>
        <p:nvSpPr>
          <p:cNvPr id="4" name="Espaço Reservado para Número de Slide 3">
            <a:extLst>
              <a:ext uri="{FF2B5EF4-FFF2-40B4-BE49-F238E27FC236}">
                <a16:creationId xmlns:a16="http://schemas.microsoft.com/office/drawing/2014/main" id="{3451B76F-ACFD-4071-85A0-6D8BCB02C974}"/>
              </a:ext>
            </a:extLst>
          </p:cNvPr>
          <p:cNvSpPr>
            <a:spLocks noGrp="1"/>
          </p:cNvSpPr>
          <p:nvPr>
            <p:ph type="sldNum" sz="quarter" idx="12"/>
          </p:nvPr>
        </p:nvSpPr>
        <p:spPr/>
        <p:txBody>
          <a:bodyPr/>
          <a:lstStyle/>
          <a:p>
            <a:fld id="{F9B76065-02A8-2140-ABFF-467A450FC727}" type="slidenum">
              <a:rPr lang="en-US" smtClean="0"/>
              <a:pPr/>
              <a:t>7</a:t>
            </a:fld>
            <a:endParaRPr lang="en-US"/>
          </a:p>
        </p:txBody>
      </p:sp>
      <p:pic>
        <p:nvPicPr>
          <p:cNvPr id="12290" name="Picture 2" descr="Fig. 1">
            <a:extLst>
              <a:ext uri="{FF2B5EF4-FFF2-40B4-BE49-F238E27FC236}">
                <a16:creationId xmlns:a16="http://schemas.microsoft.com/office/drawing/2014/main" id="{DD25297B-1B4C-4F56-8484-AFCE87619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8252"/>
            <a:ext cx="9144000" cy="4378325"/>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78B4AAE7-BEEB-44CE-A577-DCE3D3082086}"/>
              </a:ext>
            </a:extLst>
          </p:cNvPr>
          <p:cNvSpPr/>
          <p:nvPr/>
        </p:nvSpPr>
        <p:spPr>
          <a:xfrm>
            <a:off x="729046" y="6578093"/>
            <a:ext cx="4572000" cy="261610"/>
          </a:xfrm>
          <a:prstGeom prst="rect">
            <a:avLst/>
          </a:prstGeom>
        </p:spPr>
        <p:txBody>
          <a:bodyPr>
            <a:spAutoFit/>
          </a:bodyPr>
          <a:lstStyle/>
          <a:p>
            <a:r>
              <a:rPr lang="pt-BR" sz="1100" dirty="0">
                <a:hlinkClick r:id="rId4"/>
              </a:rPr>
              <a:t>https://www.nature.com/articles/s41467-020-14998-3</a:t>
            </a:r>
            <a:endParaRPr lang="pt-BR" sz="1100" dirty="0"/>
          </a:p>
        </p:txBody>
      </p:sp>
      <p:sp>
        <p:nvSpPr>
          <p:cNvPr id="5" name="CaixaDeTexto 4">
            <a:extLst>
              <a:ext uri="{FF2B5EF4-FFF2-40B4-BE49-F238E27FC236}">
                <a16:creationId xmlns:a16="http://schemas.microsoft.com/office/drawing/2014/main" id="{2E397DE1-631F-4270-AEC9-07E5D59B2D42}"/>
              </a:ext>
            </a:extLst>
          </p:cNvPr>
          <p:cNvSpPr txBox="1"/>
          <p:nvPr/>
        </p:nvSpPr>
        <p:spPr>
          <a:xfrm>
            <a:off x="0" y="6240126"/>
            <a:ext cx="7711791" cy="307777"/>
          </a:xfrm>
          <a:prstGeom prst="rect">
            <a:avLst/>
          </a:prstGeom>
          <a:noFill/>
        </p:spPr>
        <p:txBody>
          <a:bodyPr wrap="none" rtlCol="0">
            <a:spAutoFit/>
          </a:bodyPr>
          <a:lstStyle/>
          <a:p>
            <a:r>
              <a:rPr lang="pt-BR" sz="1400" b="1" dirty="0">
                <a:solidFill>
                  <a:srgbClr val="FF0000"/>
                </a:solidFill>
              </a:rPr>
              <a:t>GenomeScope2.0 </a:t>
            </a:r>
            <a:r>
              <a:rPr lang="pt-BR" sz="1400" b="1" dirty="0" err="1">
                <a:solidFill>
                  <a:srgbClr val="FF0000"/>
                </a:solidFill>
              </a:rPr>
              <a:t>can</a:t>
            </a:r>
            <a:r>
              <a:rPr lang="pt-BR" sz="1400" b="1" dirty="0">
                <a:solidFill>
                  <a:srgbClr val="FF0000"/>
                </a:solidFill>
              </a:rPr>
              <a:t> </a:t>
            </a:r>
            <a:r>
              <a:rPr lang="pt-BR" sz="1400" b="1" dirty="0" err="1">
                <a:solidFill>
                  <a:srgbClr val="FF0000"/>
                </a:solidFill>
              </a:rPr>
              <a:t>deal</a:t>
            </a:r>
            <a:r>
              <a:rPr lang="pt-BR" sz="1400" b="1" dirty="0">
                <a:solidFill>
                  <a:srgbClr val="FF0000"/>
                </a:solidFill>
              </a:rPr>
              <a:t> </a:t>
            </a:r>
            <a:r>
              <a:rPr lang="pt-BR" sz="1400" b="1" dirty="0" err="1">
                <a:solidFill>
                  <a:srgbClr val="FF0000"/>
                </a:solidFill>
              </a:rPr>
              <a:t>with</a:t>
            </a:r>
            <a:r>
              <a:rPr lang="pt-BR" sz="1400" b="1" dirty="0">
                <a:solidFill>
                  <a:srgbClr val="FF0000"/>
                </a:solidFill>
              </a:rPr>
              <a:t> </a:t>
            </a:r>
            <a:r>
              <a:rPr lang="pt-BR" sz="1400" b="1" dirty="0" err="1">
                <a:solidFill>
                  <a:srgbClr val="FF0000"/>
                </a:solidFill>
              </a:rPr>
              <a:t>different</a:t>
            </a:r>
            <a:r>
              <a:rPr lang="pt-BR" sz="1400" b="1" dirty="0">
                <a:solidFill>
                  <a:srgbClr val="FF0000"/>
                </a:solidFill>
              </a:rPr>
              <a:t> </a:t>
            </a:r>
            <a:r>
              <a:rPr lang="pt-BR" sz="1400" b="1" dirty="0" err="1">
                <a:solidFill>
                  <a:srgbClr val="FF0000"/>
                </a:solidFill>
              </a:rPr>
              <a:t>values</a:t>
            </a:r>
            <a:r>
              <a:rPr lang="pt-BR" sz="1400" b="1" dirty="0">
                <a:solidFill>
                  <a:srgbClr val="FF0000"/>
                </a:solidFill>
              </a:rPr>
              <a:t> </a:t>
            </a:r>
            <a:r>
              <a:rPr lang="pt-BR" sz="1400" b="1" dirty="0" err="1">
                <a:solidFill>
                  <a:srgbClr val="FF0000"/>
                </a:solidFill>
              </a:rPr>
              <a:t>of</a:t>
            </a:r>
            <a:r>
              <a:rPr lang="pt-BR" sz="1400" b="1" dirty="0">
                <a:solidFill>
                  <a:srgbClr val="FF0000"/>
                </a:solidFill>
              </a:rPr>
              <a:t> </a:t>
            </a:r>
            <a:r>
              <a:rPr lang="pt-BR" sz="1400" b="1" dirty="0" err="1">
                <a:solidFill>
                  <a:srgbClr val="FF0000"/>
                </a:solidFill>
              </a:rPr>
              <a:t>ploidy</a:t>
            </a:r>
            <a:r>
              <a:rPr lang="pt-BR" sz="1400" b="1" dirty="0">
                <a:solidFill>
                  <a:srgbClr val="FF0000"/>
                </a:solidFill>
              </a:rPr>
              <a:t> , </a:t>
            </a:r>
            <a:r>
              <a:rPr lang="pt-BR" sz="1400" b="1" dirty="0" err="1">
                <a:solidFill>
                  <a:srgbClr val="FF0000"/>
                </a:solidFill>
              </a:rPr>
              <a:t>but</a:t>
            </a:r>
            <a:r>
              <a:rPr lang="pt-BR" sz="1400" b="1" dirty="0">
                <a:solidFill>
                  <a:srgbClr val="FF0000"/>
                </a:solidFill>
              </a:rPr>
              <a:t> </a:t>
            </a:r>
            <a:r>
              <a:rPr lang="pt-BR" sz="1400" b="1" dirty="0" err="1">
                <a:solidFill>
                  <a:srgbClr val="FF0000"/>
                </a:solidFill>
              </a:rPr>
              <a:t>you</a:t>
            </a:r>
            <a:r>
              <a:rPr lang="pt-BR" sz="1400" b="1" dirty="0">
                <a:solidFill>
                  <a:srgbClr val="FF0000"/>
                </a:solidFill>
              </a:rPr>
              <a:t> must </a:t>
            </a:r>
            <a:r>
              <a:rPr lang="pt-BR" sz="1400" b="1" dirty="0" err="1">
                <a:solidFill>
                  <a:srgbClr val="FF0000"/>
                </a:solidFill>
              </a:rPr>
              <a:t>know</a:t>
            </a:r>
            <a:r>
              <a:rPr lang="pt-BR" sz="1400" b="1" dirty="0">
                <a:solidFill>
                  <a:srgbClr val="FF0000"/>
                </a:solidFill>
              </a:rPr>
              <a:t> </a:t>
            </a:r>
            <a:r>
              <a:rPr lang="pt-BR" sz="1400" b="1" dirty="0" err="1">
                <a:solidFill>
                  <a:srgbClr val="FF0000"/>
                </a:solidFill>
              </a:rPr>
              <a:t>the</a:t>
            </a:r>
            <a:r>
              <a:rPr lang="pt-BR" sz="1400" b="1" dirty="0">
                <a:solidFill>
                  <a:srgbClr val="FF0000"/>
                </a:solidFill>
              </a:rPr>
              <a:t> </a:t>
            </a:r>
            <a:r>
              <a:rPr lang="pt-BR" sz="1400" b="1" dirty="0" err="1">
                <a:solidFill>
                  <a:srgbClr val="FF0000"/>
                </a:solidFill>
              </a:rPr>
              <a:t>ploidy</a:t>
            </a:r>
            <a:r>
              <a:rPr lang="pt-BR" sz="1400" b="1" dirty="0">
                <a:solidFill>
                  <a:srgbClr val="FF0000"/>
                </a:solidFill>
              </a:rPr>
              <a:t> in </a:t>
            </a:r>
            <a:r>
              <a:rPr lang="pt-BR" sz="1400" b="1" dirty="0" err="1">
                <a:solidFill>
                  <a:srgbClr val="FF0000"/>
                </a:solidFill>
              </a:rPr>
              <a:t>advance</a:t>
            </a:r>
            <a:r>
              <a:rPr lang="pt-BR" sz="1400" b="1" dirty="0">
                <a:solidFill>
                  <a:srgbClr val="FF0000"/>
                </a:solidFill>
              </a:rPr>
              <a:t>! </a:t>
            </a:r>
          </a:p>
        </p:txBody>
      </p:sp>
    </p:spTree>
    <p:extLst>
      <p:ext uri="{BB962C8B-B14F-4D97-AF65-F5344CB8AC3E}">
        <p14:creationId xmlns:p14="http://schemas.microsoft.com/office/powerpoint/2010/main" val="92875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51520" y="332656"/>
            <a:ext cx="8640960" cy="1323439"/>
          </a:xfrm>
          <a:prstGeom prst="rect">
            <a:avLst/>
          </a:prstGeom>
          <a:noFill/>
        </p:spPr>
        <p:txBody>
          <a:bodyPr wrap="square" rtlCol="0">
            <a:spAutoFit/>
          </a:bodyPr>
          <a:lstStyle/>
          <a:p>
            <a:pPr algn="r"/>
            <a:r>
              <a:rPr lang="es-ES_tradnl" sz="4000" b="1" dirty="0" err="1">
                <a:solidFill>
                  <a:schemeClr val="bg1"/>
                </a:solidFill>
              </a:rPr>
              <a:t>About</a:t>
            </a:r>
            <a:r>
              <a:rPr lang="es-ES_tradnl" sz="4000" b="1" dirty="0">
                <a:solidFill>
                  <a:schemeClr val="bg1"/>
                </a:solidFill>
              </a:rPr>
              <a:t> </a:t>
            </a:r>
            <a:r>
              <a:rPr lang="es-ES_tradnl" sz="4000" b="1" dirty="0" err="1">
                <a:solidFill>
                  <a:schemeClr val="bg1"/>
                </a:solidFill>
              </a:rPr>
              <a:t>Ploidy</a:t>
            </a:r>
            <a:endParaRPr lang="en-US" sz="4000" dirty="0">
              <a:solidFill>
                <a:schemeClr val="bg1"/>
              </a:solidFill>
            </a:endParaRPr>
          </a:p>
          <a:p>
            <a:pPr algn="r"/>
            <a:r>
              <a:rPr lang="en-GB" sz="4000" b="1" dirty="0">
                <a:solidFill>
                  <a:srgbClr val="FFFFFF"/>
                </a:solidFill>
              </a:rPr>
              <a:t> </a:t>
            </a:r>
            <a:endParaRPr lang="en-US" sz="2400" dirty="0">
              <a:solidFill>
                <a:srgbClr val="FFFFFF"/>
              </a:solidFill>
            </a:endParaRPr>
          </a:p>
        </p:txBody>
      </p:sp>
      <p:grpSp>
        <p:nvGrpSpPr>
          <p:cNvPr id="3" name="Group 2"/>
          <p:cNvGrpSpPr/>
          <p:nvPr/>
        </p:nvGrpSpPr>
        <p:grpSpPr>
          <a:xfrm>
            <a:off x="262264" y="1791177"/>
            <a:ext cx="3593071" cy="4182039"/>
            <a:chOff x="262264" y="1791177"/>
            <a:chExt cx="3593071" cy="4182039"/>
          </a:xfrm>
        </p:grpSpPr>
        <p:pic>
          <p:nvPicPr>
            <p:cNvPr id="11" name="Picture 10"/>
            <p:cNvPicPr>
              <a:picLocks noChangeAspect="1"/>
            </p:cNvPicPr>
            <p:nvPr/>
          </p:nvPicPr>
          <p:blipFill>
            <a:blip r:embed="rId4"/>
            <a:stretch>
              <a:fillRect/>
            </a:stretch>
          </p:blipFill>
          <p:spPr>
            <a:xfrm>
              <a:off x="262264" y="1935193"/>
              <a:ext cx="3581395" cy="4038023"/>
            </a:xfrm>
            <a:prstGeom prst="rect">
              <a:avLst/>
            </a:prstGeom>
          </p:spPr>
        </p:pic>
        <p:sp>
          <p:nvSpPr>
            <p:cNvPr id="12" name="TextBox 11"/>
            <p:cNvSpPr txBox="1"/>
            <p:nvPr/>
          </p:nvSpPr>
          <p:spPr>
            <a:xfrm>
              <a:off x="564054" y="1791177"/>
              <a:ext cx="1250462" cy="369332"/>
            </a:xfrm>
            <a:prstGeom prst="rect">
              <a:avLst/>
            </a:prstGeom>
            <a:noFill/>
          </p:spPr>
          <p:txBody>
            <a:bodyPr wrap="none" rtlCol="0">
              <a:spAutoFit/>
            </a:bodyPr>
            <a:lstStyle/>
            <a:p>
              <a:r>
                <a:rPr lang="en-US" dirty="0">
                  <a:solidFill>
                    <a:srgbClr val="FFFFFF"/>
                  </a:solidFill>
                </a:rPr>
                <a:t>Haploid (N)</a:t>
              </a:r>
            </a:p>
          </p:txBody>
        </p:sp>
        <p:sp>
          <p:nvSpPr>
            <p:cNvPr id="13" name="TextBox 12"/>
            <p:cNvSpPr txBox="1"/>
            <p:nvPr/>
          </p:nvSpPr>
          <p:spPr>
            <a:xfrm>
              <a:off x="2318572" y="1791177"/>
              <a:ext cx="1308058" cy="369332"/>
            </a:xfrm>
            <a:prstGeom prst="rect">
              <a:avLst/>
            </a:prstGeom>
            <a:noFill/>
          </p:spPr>
          <p:txBody>
            <a:bodyPr wrap="none" rtlCol="0">
              <a:spAutoFit/>
            </a:bodyPr>
            <a:lstStyle/>
            <a:p>
              <a:r>
                <a:rPr lang="en-US" dirty="0">
                  <a:solidFill>
                    <a:srgbClr val="FFFFFF"/>
                  </a:solidFill>
                </a:rPr>
                <a:t>Diploid (2N)</a:t>
              </a:r>
            </a:p>
          </p:txBody>
        </p:sp>
        <p:sp>
          <p:nvSpPr>
            <p:cNvPr id="14" name="TextBox 13"/>
            <p:cNvSpPr txBox="1"/>
            <p:nvPr/>
          </p:nvSpPr>
          <p:spPr>
            <a:xfrm>
              <a:off x="506458" y="3807401"/>
              <a:ext cx="1359003" cy="369332"/>
            </a:xfrm>
            <a:prstGeom prst="rect">
              <a:avLst/>
            </a:prstGeom>
            <a:noFill/>
          </p:spPr>
          <p:txBody>
            <a:bodyPr wrap="none" rtlCol="0">
              <a:spAutoFit/>
            </a:bodyPr>
            <a:lstStyle/>
            <a:p>
              <a:r>
                <a:rPr lang="en-US" dirty="0">
                  <a:solidFill>
                    <a:srgbClr val="FFFFFF"/>
                  </a:solidFill>
                </a:rPr>
                <a:t>Triploid (3N)</a:t>
              </a:r>
            </a:p>
          </p:txBody>
        </p:sp>
        <p:sp>
          <p:nvSpPr>
            <p:cNvPr id="15" name="TextBox 14"/>
            <p:cNvSpPr txBox="1"/>
            <p:nvPr/>
          </p:nvSpPr>
          <p:spPr>
            <a:xfrm>
              <a:off x="2246564" y="3807401"/>
              <a:ext cx="1608771" cy="369332"/>
            </a:xfrm>
            <a:prstGeom prst="rect">
              <a:avLst/>
            </a:prstGeom>
            <a:noFill/>
          </p:spPr>
          <p:txBody>
            <a:bodyPr wrap="none" rtlCol="0">
              <a:spAutoFit/>
            </a:bodyPr>
            <a:lstStyle/>
            <a:p>
              <a:r>
                <a:rPr lang="en-US" dirty="0" err="1">
                  <a:solidFill>
                    <a:srgbClr val="FFFFFF"/>
                  </a:solidFill>
                </a:rPr>
                <a:t>Tetraploid</a:t>
              </a:r>
              <a:r>
                <a:rPr lang="en-US" dirty="0">
                  <a:solidFill>
                    <a:srgbClr val="FFFFFF"/>
                  </a:solidFill>
                </a:rPr>
                <a:t> (3N)</a:t>
              </a:r>
            </a:p>
          </p:txBody>
        </p:sp>
      </p:grpSp>
      <p:sp>
        <p:nvSpPr>
          <p:cNvPr id="2" name="CaixaDeTexto 1">
            <a:extLst>
              <a:ext uri="{FF2B5EF4-FFF2-40B4-BE49-F238E27FC236}">
                <a16:creationId xmlns:a16="http://schemas.microsoft.com/office/drawing/2014/main" id="{585A3DD9-E4FA-4940-89C5-4383E59272C0}"/>
              </a:ext>
            </a:extLst>
          </p:cNvPr>
          <p:cNvSpPr txBox="1"/>
          <p:nvPr/>
        </p:nvSpPr>
        <p:spPr>
          <a:xfrm>
            <a:off x="4236438" y="1762077"/>
            <a:ext cx="4406045" cy="3046988"/>
          </a:xfrm>
          <a:prstGeom prst="rect">
            <a:avLst/>
          </a:prstGeom>
          <a:noFill/>
        </p:spPr>
        <p:txBody>
          <a:bodyPr wrap="square" rtlCol="0">
            <a:spAutoFit/>
          </a:bodyPr>
          <a:lstStyle/>
          <a:p>
            <a:pPr algn="ctr"/>
            <a:r>
              <a:rPr lang="pt-BR" sz="4800" b="1" dirty="0" err="1">
                <a:solidFill>
                  <a:srgbClr val="FF0000"/>
                </a:solidFill>
              </a:rPr>
              <a:t>Polyploid</a:t>
            </a:r>
            <a:endParaRPr lang="pt-BR" sz="4800" b="1" dirty="0">
              <a:solidFill>
                <a:srgbClr val="FF0000"/>
              </a:solidFill>
            </a:endParaRPr>
          </a:p>
          <a:p>
            <a:pPr algn="ctr"/>
            <a:r>
              <a:rPr lang="pt-BR" sz="4800" b="1" dirty="0">
                <a:solidFill>
                  <a:srgbClr val="FF0000"/>
                </a:solidFill>
              </a:rPr>
              <a:t> </a:t>
            </a:r>
            <a:r>
              <a:rPr lang="pt-BR" sz="4800" b="1" dirty="0" err="1">
                <a:solidFill>
                  <a:srgbClr val="FF0000"/>
                </a:solidFill>
              </a:rPr>
              <a:t>Diploid</a:t>
            </a:r>
            <a:r>
              <a:rPr lang="pt-BR" sz="4800" b="1" dirty="0">
                <a:solidFill>
                  <a:srgbClr val="FF0000"/>
                </a:solidFill>
              </a:rPr>
              <a:t> </a:t>
            </a:r>
          </a:p>
          <a:p>
            <a:pPr algn="ctr"/>
            <a:r>
              <a:rPr lang="pt-BR" sz="4800" b="1" dirty="0" err="1">
                <a:solidFill>
                  <a:srgbClr val="FF0000"/>
                </a:solidFill>
              </a:rPr>
              <a:t>Haploid</a:t>
            </a:r>
            <a:endParaRPr lang="pt-BR" sz="4800" b="1" dirty="0">
              <a:solidFill>
                <a:srgbClr val="FF0000"/>
              </a:solidFill>
            </a:endParaRPr>
          </a:p>
          <a:p>
            <a:pPr algn="ctr"/>
            <a:r>
              <a:rPr lang="pt-BR" sz="4800" b="1" dirty="0">
                <a:solidFill>
                  <a:srgbClr val="FF0000"/>
                </a:solidFill>
              </a:rPr>
              <a:t> </a:t>
            </a:r>
            <a:r>
              <a:rPr lang="pt-BR" sz="4800" b="1" dirty="0" err="1">
                <a:solidFill>
                  <a:srgbClr val="FF0000"/>
                </a:solidFill>
              </a:rPr>
              <a:t>Monoploid</a:t>
            </a:r>
            <a:endParaRPr lang="pt-BR" sz="4800" b="1" dirty="0">
              <a:solidFill>
                <a:srgbClr val="FF0000"/>
              </a:solidFill>
            </a:endParaRPr>
          </a:p>
        </p:txBody>
      </p:sp>
      <p:sp>
        <p:nvSpPr>
          <p:cNvPr id="5" name="TextBox 20">
            <a:extLst>
              <a:ext uri="{FF2B5EF4-FFF2-40B4-BE49-F238E27FC236}">
                <a16:creationId xmlns:a16="http://schemas.microsoft.com/office/drawing/2014/main" id="{1D56A263-FE64-4A6E-9AAB-120904651780}"/>
              </a:ext>
            </a:extLst>
          </p:cNvPr>
          <p:cNvSpPr txBox="1"/>
          <p:nvPr/>
        </p:nvSpPr>
        <p:spPr>
          <a:xfrm>
            <a:off x="4572000" y="4630994"/>
            <a:ext cx="4170071" cy="1754326"/>
          </a:xfrm>
          <a:prstGeom prst="rect">
            <a:avLst/>
          </a:prstGeom>
          <a:noFill/>
        </p:spPr>
        <p:txBody>
          <a:bodyPr wrap="square" rtlCol="0">
            <a:spAutoFit/>
          </a:bodyPr>
          <a:lstStyle/>
          <a:p>
            <a:pPr algn="ctr"/>
            <a:r>
              <a:rPr lang="en-US" sz="3600" dirty="0">
                <a:solidFill>
                  <a:srgbClr val="FFFFFF"/>
                </a:solidFill>
              </a:rPr>
              <a:t>We have NGS genomic data, let’s the data speak!</a:t>
            </a:r>
          </a:p>
        </p:txBody>
      </p:sp>
    </p:spTree>
    <p:custDataLst>
      <p:tags r:id="rId1"/>
    </p:custDataLst>
    <p:extLst>
      <p:ext uri="{BB962C8B-B14F-4D97-AF65-F5344CB8AC3E}">
        <p14:creationId xmlns:p14="http://schemas.microsoft.com/office/powerpoint/2010/main" val="252159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81033EE4-CB45-44F5-96C4-977D32DC5160}"/>
              </a:ext>
            </a:extLst>
          </p:cNvPr>
          <p:cNvSpPr>
            <a:spLocks noGrp="1"/>
          </p:cNvSpPr>
          <p:nvPr>
            <p:ph type="sldNum" sz="quarter" idx="12"/>
          </p:nvPr>
        </p:nvSpPr>
        <p:spPr/>
        <p:txBody>
          <a:bodyPr/>
          <a:lstStyle/>
          <a:p>
            <a:fld id="{F9B76065-02A8-2140-ABFF-467A450FC727}" type="slidenum">
              <a:rPr lang="en-US" smtClean="0"/>
              <a:pPr/>
              <a:t>9</a:t>
            </a:fld>
            <a:endParaRPr lang="en-US"/>
          </a:p>
        </p:txBody>
      </p:sp>
      <p:sp>
        <p:nvSpPr>
          <p:cNvPr id="3" name="Espaço Reservado para Conteúdo 2">
            <a:extLst>
              <a:ext uri="{FF2B5EF4-FFF2-40B4-BE49-F238E27FC236}">
                <a16:creationId xmlns:a16="http://schemas.microsoft.com/office/drawing/2014/main" id="{0FC94EC0-5A86-42B2-85B2-25F847C8AFEC}"/>
              </a:ext>
            </a:extLst>
          </p:cNvPr>
          <p:cNvSpPr>
            <a:spLocks noGrp="1"/>
          </p:cNvSpPr>
          <p:nvPr>
            <p:ph idx="4294967295"/>
          </p:nvPr>
        </p:nvSpPr>
        <p:spPr>
          <a:xfrm>
            <a:off x="829649" y="1275940"/>
            <a:ext cx="7075487" cy="3992563"/>
          </a:xfrm>
        </p:spPr>
        <p:txBody>
          <a:bodyPr>
            <a:normAutofit/>
          </a:bodyPr>
          <a:lstStyle/>
          <a:p>
            <a:pPr marL="0" indent="0" algn="ctr">
              <a:buNone/>
            </a:pPr>
            <a:r>
              <a:rPr lang="pt-BR" sz="6000" dirty="0" err="1">
                <a:solidFill>
                  <a:schemeClr val="bg1"/>
                </a:solidFill>
              </a:rPr>
              <a:t>If</a:t>
            </a:r>
            <a:r>
              <a:rPr lang="pt-BR" sz="6000" dirty="0">
                <a:solidFill>
                  <a:schemeClr val="bg1"/>
                </a:solidFill>
              </a:rPr>
              <a:t> </a:t>
            </a:r>
            <a:r>
              <a:rPr lang="pt-BR" sz="6000" dirty="0" err="1">
                <a:solidFill>
                  <a:schemeClr val="bg1"/>
                </a:solidFill>
              </a:rPr>
              <a:t>you</a:t>
            </a:r>
            <a:r>
              <a:rPr lang="pt-BR" sz="6000" dirty="0">
                <a:solidFill>
                  <a:schemeClr val="bg1"/>
                </a:solidFill>
              </a:rPr>
              <a:t> </a:t>
            </a:r>
            <a:r>
              <a:rPr lang="pt-BR" sz="6000" dirty="0" err="1">
                <a:solidFill>
                  <a:schemeClr val="bg1"/>
                </a:solidFill>
              </a:rPr>
              <a:t>have</a:t>
            </a:r>
            <a:r>
              <a:rPr lang="pt-BR" sz="6000" dirty="0">
                <a:solidFill>
                  <a:schemeClr val="bg1"/>
                </a:solidFill>
              </a:rPr>
              <a:t> a </a:t>
            </a:r>
            <a:r>
              <a:rPr lang="pt-BR" sz="6000" dirty="0" err="1">
                <a:solidFill>
                  <a:schemeClr val="bg1"/>
                </a:solidFill>
              </a:rPr>
              <a:t>monoploid</a:t>
            </a:r>
            <a:r>
              <a:rPr lang="pt-BR" sz="6000" dirty="0">
                <a:solidFill>
                  <a:schemeClr val="bg1"/>
                </a:solidFill>
              </a:rPr>
              <a:t> </a:t>
            </a:r>
            <a:r>
              <a:rPr lang="pt-BR" sz="6000" dirty="0" err="1">
                <a:solidFill>
                  <a:schemeClr val="bg1"/>
                </a:solidFill>
              </a:rPr>
              <a:t>reference</a:t>
            </a:r>
            <a:r>
              <a:rPr lang="pt-BR" sz="6000" dirty="0">
                <a:solidFill>
                  <a:schemeClr val="bg1"/>
                </a:solidFill>
              </a:rPr>
              <a:t> </a:t>
            </a:r>
            <a:r>
              <a:rPr lang="pt-BR" sz="6000" dirty="0" err="1">
                <a:solidFill>
                  <a:schemeClr val="bg1"/>
                </a:solidFill>
              </a:rPr>
              <a:t>genome</a:t>
            </a:r>
            <a:r>
              <a:rPr lang="pt-BR" sz="6000" dirty="0">
                <a:solidFill>
                  <a:schemeClr val="bg1"/>
                </a:solidFill>
              </a:rPr>
              <a:t> </a:t>
            </a:r>
            <a:r>
              <a:rPr lang="pt-BR" sz="6000" dirty="0" err="1">
                <a:solidFill>
                  <a:schemeClr val="bg1"/>
                </a:solidFill>
              </a:rPr>
              <a:t>you</a:t>
            </a:r>
            <a:r>
              <a:rPr lang="pt-BR" sz="6000" dirty="0">
                <a:solidFill>
                  <a:schemeClr val="bg1"/>
                </a:solidFill>
              </a:rPr>
              <a:t> </a:t>
            </a:r>
            <a:r>
              <a:rPr lang="pt-BR" sz="6000" dirty="0" err="1">
                <a:solidFill>
                  <a:schemeClr val="bg1"/>
                </a:solidFill>
              </a:rPr>
              <a:t>can</a:t>
            </a:r>
            <a:r>
              <a:rPr lang="pt-BR" sz="6000" dirty="0">
                <a:solidFill>
                  <a:schemeClr val="bg1"/>
                </a:solidFill>
              </a:rPr>
              <a:t> use </a:t>
            </a:r>
            <a:r>
              <a:rPr lang="pt-BR" sz="6000" dirty="0" err="1">
                <a:solidFill>
                  <a:schemeClr val="bg1"/>
                </a:solidFill>
              </a:rPr>
              <a:t>ploidyNGS</a:t>
            </a:r>
            <a:endParaRPr lang="pt-BR" sz="6000" dirty="0">
              <a:solidFill>
                <a:schemeClr val="bg1"/>
              </a:solidFill>
            </a:endParaRPr>
          </a:p>
        </p:txBody>
      </p:sp>
    </p:spTree>
    <p:extLst>
      <p:ext uri="{BB962C8B-B14F-4D97-AF65-F5344CB8AC3E}">
        <p14:creationId xmlns:p14="http://schemas.microsoft.com/office/powerpoint/2010/main" val="11817474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Espectr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Espectro">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spectro">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4884</TotalTime>
  <Words>1396</Words>
  <Application>Microsoft Office PowerPoint</Application>
  <PresentationFormat>Apresentação na tela (4:3)</PresentationFormat>
  <Paragraphs>143</Paragraphs>
  <Slides>22</Slides>
  <Notes>15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Calibri</vt:lpstr>
      <vt:lpstr>Corbel</vt:lpstr>
      <vt:lpstr>Times New Roman</vt:lpstr>
      <vt:lpstr>Wingdings</vt:lpstr>
      <vt:lpstr>Espectro</vt:lpstr>
      <vt:lpstr>Apresentação do PowerPoint</vt:lpstr>
      <vt:lpstr>Use long reads</vt:lpstr>
      <vt:lpstr>Key points for long read sequencing</vt:lpstr>
      <vt:lpstr>Some problems when assemblying a genome (plants)</vt:lpstr>
      <vt:lpstr>Assembler: No size fits all!</vt:lpstr>
      <vt:lpstr> Advances in sequencing technology </vt:lpstr>
      <vt:lpstr> Genome size &amp; Heterozygosity et al.:GenomeScope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Ploidy: Smudgeplots</vt:lpstr>
      <vt:lpstr>Scaffolding</vt:lpstr>
      <vt:lpstr>Assembly of haplotypes</vt:lpstr>
      <vt:lpstr>Repeats and heterozygosity</vt:lpstr>
      <vt:lpstr>Re-sequencing vs de novo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Mauricio Riaño Pachón</dc:creator>
  <cp:lastModifiedBy>Diego Mauricio Riaño Pachón</cp:lastModifiedBy>
  <cp:revision>33</cp:revision>
  <cp:lastPrinted>2020-03-30T14:10:56Z</cp:lastPrinted>
  <dcterms:created xsi:type="dcterms:W3CDTF">2020-02-28T03:33:59Z</dcterms:created>
  <dcterms:modified xsi:type="dcterms:W3CDTF">2020-07-21T13:04:51Z</dcterms:modified>
</cp:coreProperties>
</file>