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heme/themeOverride4.xml" ContentType="application/vnd.openxmlformats-officedocument.themeOverr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heme/themeOverride5.xml" ContentType="application/vnd.openxmlformats-officedocument.themeOverr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tags/tag22.xml" ContentType="application/vnd.openxmlformats-officedocument.presentationml.tags+xml"/>
  <Override PartName="/ppt/notesSlides/notesSlide26.xml" ContentType="application/vnd.openxmlformats-officedocument.presentationml.notesSlide+xml"/>
  <Override PartName="/ppt/tags/tag23.xml" ContentType="application/vnd.openxmlformats-officedocument.presentationml.tags+xml"/>
  <Override PartName="/ppt/notesSlides/notesSlide27.xml" ContentType="application/vnd.openxmlformats-officedocument.presentationml.notesSlide+xml"/>
  <Override PartName="/ppt/tags/tag24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ppt/tags/tag25.xml" ContentType="application/vnd.openxmlformats-officedocument.presentationml.tags+xml"/>
  <Override PartName="/ppt/notesSlides/notesSlide3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  <p:sldMasterId id="2147483724" r:id="rId5"/>
    <p:sldMasterId id="2147483690" r:id="rId6"/>
    <p:sldMasterId id="2147483734" r:id="rId7"/>
    <p:sldMasterId id="2147483704" r:id="rId8"/>
    <p:sldMasterId id="2147483757" r:id="rId9"/>
    <p:sldMasterId id="2147483768" r:id="rId10"/>
  </p:sldMasterIdLst>
  <p:notesMasterIdLst>
    <p:notesMasterId r:id="rId47"/>
  </p:notesMasterIdLst>
  <p:handoutMasterIdLst>
    <p:handoutMasterId r:id="rId48"/>
  </p:handoutMasterIdLst>
  <p:sldIdLst>
    <p:sldId id="281" r:id="rId11"/>
    <p:sldId id="285" r:id="rId12"/>
    <p:sldId id="766" r:id="rId13"/>
    <p:sldId id="693" r:id="rId14"/>
    <p:sldId id="767" r:id="rId15"/>
    <p:sldId id="761" r:id="rId16"/>
    <p:sldId id="736" r:id="rId17"/>
    <p:sldId id="768" r:id="rId18"/>
    <p:sldId id="759" r:id="rId19"/>
    <p:sldId id="769" r:id="rId20"/>
    <p:sldId id="747" r:id="rId21"/>
    <p:sldId id="770" r:id="rId22"/>
    <p:sldId id="763" r:id="rId23"/>
    <p:sldId id="764" r:id="rId24"/>
    <p:sldId id="765" r:id="rId25"/>
    <p:sldId id="771" r:id="rId26"/>
    <p:sldId id="743" r:id="rId27"/>
    <p:sldId id="741" r:id="rId28"/>
    <p:sldId id="744" r:id="rId29"/>
    <p:sldId id="745" r:id="rId30"/>
    <p:sldId id="782" r:id="rId31"/>
    <p:sldId id="775" r:id="rId32"/>
    <p:sldId id="776" r:id="rId33"/>
    <p:sldId id="777" r:id="rId34"/>
    <p:sldId id="778" r:id="rId35"/>
    <p:sldId id="783" r:id="rId36"/>
    <p:sldId id="781" r:id="rId37"/>
    <p:sldId id="790" r:id="rId38"/>
    <p:sldId id="785" r:id="rId39"/>
    <p:sldId id="786" r:id="rId40"/>
    <p:sldId id="787" r:id="rId41"/>
    <p:sldId id="788" r:id="rId42"/>
    <p:sldId id="789" r:id="rId43"/>
    <p:sldId id="780" r:id="rId44"/>
    <p:sldId id="645" r:id="rId45"/>
    <p:sldId id="734" r:id="rId46"/>
  </p:sldIdLst>
  <p:sldSz cx="9144000" cy="5143500" type="screen16x9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 Martinez Amador" initials="LMA" lastIdx="2" clrIdx="0">
    <p:extLst>
      <p:ext uri="{19B8F6BF-5375-455C-9EA6-DF929625EA0E}">
        <p15:presenceInfo xmlns:p15="http://schemas.microsoft.com/office/powerpoint/2012/main" userId="S-1-5-21-2915997116-4131603029-1789207793-166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E04"/>
    <a:srgbClr val="969696"/>
    <a:srgbClr val="6785C1"/>
    <a:srgbClr val="007390"/>
    <a:srgbClr val="505050"/>
    <a:srgbClr val="FFFFFF"/>
    <a:srgbClr val="000000"/>
    <a:srgbClr val="339F66"/>
    <a:srgbClr val="798D44"/>
    <a:srgbClr val="2053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47A31-A6CA-3552-D022-A8620BCB4B55}" v="4" dt="2021-05-14T14:51:03.526"/>
    <p1510:client id="{C6E749BF-1C2A-B1B9-CBE7-FCE68A27EB32}" v="3" dt="2021-05-14T12:56:56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56884" autoAdjust="0"/>
  </p:normalViewPr>
  <p:slideViewPr>
    <p:cSldViewPr>
      <p:cViewPr varScale="1">
        <p:scale>
          <a:sx n="117" d="100"/>
          <a:sy n="117" d="100"/>
        </p:scale>
        <p:origin x="12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306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Martín Hernandez" userId="S::lhernand@everis.com::abb9843f-8da9-43f1-bffe-03be6efc699b" providerId="AD" clId="Web-{29B47A31-A6CA-3552-D022-A8620BCB4B55}"/>
    <pc:docChg chg="modSld">
      <pc:chgData name="Leandro Martín Hernandez" userId="S::lhernand@everis.com::abb9843f-8da9-43f1-bffe-03be6efc699b" providerId="AD" clId="Web-{29B47A31-A6CA-3552-D022-A8620BCB4B55}" dt="2021-05-14T14:51:03.526" v="3" actId="1076"/>
      <pc:docMkLst>
        <pc:docMk/>
      </pc:docMkLst>
      <pc:sldChg chg="modSp">
        <pc:chgData name="Leandro Martín Hernandez" userId="S::lhernand@everis.com::abb9843f-8da9-43f1-bffe-03be6efc699b" providerId="AD" clId="Web-{29B47A31-A6CA-3552-D022-A8620BCB4B55}" dt="2021-05-14T14:51:03.526" v="3" actId="1076"/>
        <pc:sldMkLst>
          <pc:docMk/>
          <pc:sldMk cId="1383161813" sldId="778"/>
        </pc:sldMkLst>
        <pc:spChg chg="mod">
          <ac:chgData name="Leandro Martín Hernandez" userId="S::lhernand@everis.com::abb9843f-8da9-43f1-bffe-03be6efc699b" providerId="AD" clId="Web-{29B47A31-A6CA-3552-D022-A8620BCB4B55}" dt="2021-05-14T14:51:03.526" v="3" actId="1076"/>
          <ac:spMkLst>
            <pc:docMk/>
            <pc:sldMk cId="1383161813" sldId="778"/>
            <ac:spMk id="47" creationId="{00000000-0000-0000-0000-000000000000}"/>
          </ac:spMkLst>
        </pc:spChg>
      </pc:sldChg>
      <pc:sldChg chg="modSp">
        <pc:chgData name="Leandro Martín Hernandez" userId="S::lhernand@everis.com::abb9843f-8da9-43f1-bffe-03be6efc699b" providerId="AD" clId="Web-{29B47A31-A6CA-3552-D022-A8620BCB4B55}" dt="2021-05-14T14:51:01.526" v="2" actId="1076"/>
        <pc:sldMkLst>
          <pc:docMk/>
          <pc:sldMk cId="4279073672" sldId="783"/>
        </pc:sldMkLst>
        <pc:spChg chg="mod">
          <ac:chgData name="Leandro Martín Hernandez" userId="S::lhernand@everis.com::abb9843f-8da9-43f1-bffe-03be6efc699b" providerId="AD" clId="Web-{29B47A31-A6CA-3552-D022-A8620BCB4B55}" dt="2021-05-14T14:51:01.526" v="2" actId="1076"/>
          <ac:spMkLst>
            <pc:docMk/>
            <pc:sldMk cId="4279073672" sldId="783"/>
            <ac:spMk id="44" creationId="{00000000-0000-0000-0000-000000000000}"/>
          </ac:spMkLst>
        </pc:spChg>
      </pc:sldChg>
    </pc:docChg>
  </pc:docChgLst>
  <pc:docChgLst>
    <pc:chgData name="Leandro Martín Hernandez" userId="S::lhernand@everis.com::abb9843f-8da9-43f1-bffe-03be6efc699b" providerId="AD" clId="Web-{C6E749BF-1C2A-B1B9-CBE7-FCE68A27EB32}"/>
    <pc:docChg chg="modSld">
      <pc:chgData name="Leandro Martín Hernandez" userId="S::lhernand@everis.com::abb9843f-8da9-43f1-bffe-03be6efc699b" providerId="AD" clId="Web-{C6E749BF-1C2A-B1B9-CBE7-FCE68A27EB32}" dt="2021-05-14T12:56:56.471" v="2" actId="1076"/>
      <pc:docMkLst>
        <pc:docMk/>
      </pc:docMkLst>
      <pc:sldChg chg="modSp">
        <pc:chgData name="Leandro Martín Hernandez" userId="S::lhernand@everis.com::abb9843f-8da9-43f1-bffe-03be6efc699b" providerId="AD" clId="Web-{C6E749BF-1C2A-B1B9-CBE7-FCE68A27EB32}" dt="2021-05-14T12:47:42.613" v="1" actId="1076"/>
        <pc:sldMkLst>
          <pc:docMk/>
          <pc:sldMk cId="1226735964" sldId="736"/>
        </pc:sldMkLst>
        <pc:grpChg chg="mod">
          <ac:chgData name="Leandro Martín Hernandez" userId="S::lhernand@everis.com::abb9843f-8da9-43f1-bffe-03be6efc699b" providerId="AD" clId="Web-{C6E749BF-1C2A-B1B9-CBE7-FCE68A27EB32}" dt="2021-05-14T12:47:42.613" v="1" actId="1076"/>
          <ac:grpSpMkLst>
            <pc:docMk/>
            <pc:sldMk cId="1226735964" sldId="736"/>
            <ac:grpSpMk id="84" creationId="{00000000-0000-0000-0000-000000000000}"/>
          </ac:grpSpMkLst>
        </pc:grpChg>
        <pc:cxnChg chg="mod">
          <ac:chgData name="Leandro Martín Hernandez" userId="S::lhernand@everis.com::abb9843f-8da9-43f1-bffe-03be6efc699b" providerId="AD" clId="Web-{C6E749BF-1C2A-B1B9-CBE7-FCE68A27EB32}" dt="2021-05-14T12:47:42.613" v="1" actId="1076"/>
          <ac:cxnSpMkLst>
            <pc:docMk/>
            <pc:sldMk cId="1226735964" sldId="736"/>
            <ac:cxnSpMk id="123" creationId="{00000000-0000-0000-0000-000000000000}"/>
          </ac:cxnSpMkLst>
        </pc:cxnChg>
      </pc:sldChg>
      <pc:sldChg chg="modSp">
        <pc:chgData name="Leandro Martín Hernandez" userId="S::lhernand@everis.com::abb9843f-8da9-43f1-bffe-03be6efc699b" providerId="AD" clId="Web-{C6E749BF-1C2A-B1B9-CBE7-FCE68A27EB32}" dt="2021-05-14T12:56:56.471" v="2" actId="1076"/>
        <pc:sldMkLst>
          <pc:docMk/>
          <pc:sldMk cId="2084108021" sldId="759"/>
        </pc:sldMkLst>
        <pc:spChg chg="mod">
          <ac:chgData name="Leandro Martín Hernandez" userId="S::lhernand@everis.com::abb9843f-8da9-43f1-bffe-03be6efc699b" providerId="AD" clId="Web-{C6E749BF-1C2A-B1B9-CBE7-FCE68A27EB32}" dt="2021-05-14T12:56:56.471" v="2" actId="1076"/>
          <ac:spMkLst>
            <pc:docMk/>
            <pc:sldMk cId="2084108021" sldId="759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D06F2-AC67-4CA4-A188-90648405203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6EC80F9-AC01-456D-94B5-9373799C8C5E}">
      <dgm:prSet phldrT="[Texto]" custT="1"/>
      <dgm:spPr/>
      <dgm:t>
        <a:bodyPr/>
        <a:lstStyle/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Crear una </a:t>
          </a:r>
          <a:r>
            <a:rPr lang="es-ES" sz="1200" dirty="0" err="1">
              <a:latin typeface="Arial" panose="020B0604020202020204" pitchFamily="34" charset="0"/>
              <a:cs typeface="Arial" panose="020B0604020202020204" pitchFamily="34" charset="0"/>
            </a:rPr>
            <a:t>Branch</a:t>
          </a:r>
          <a:endParaRPr lang="es-E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D58B91-C874-47F7-A322-FED46C6A5DBC}" type="parTrans" cxnId="{179DBF3A-DCFF-42EF-81E5-469CF9DCEB18}">
      <dgm:prSet/>
      <dgm:spPr/>
      <dgm:t>
        <a:bodyPr/>
        <a:lstStyle/>
        <a:p>
          <a:endParaRPr lang="es-E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B40ECB-53F4-4324-9F4B-248CA4B95D98}" type="sibTrans" cxnId="{179DBF3A-DCFF-42EF-81E5-469CF9DCEB18}">
      <dgm:prSet/>
      <dgm:spPr/>
      <dgm:t>
        <a:bodyPr/>
        <a:lstStyle/>
        <a:p>
          <a:endParaRPr lang="es-E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B0A69C-27FD-4F1C-82C8-ECE34D23DA6E}">
      <dgm:prSet phldrT="[Texto]" custT="1"/>
      <dgm:spPr/>
      <dgm:t>
        <a:bodyPr/>
        <a:lstStyle/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Trabajar sobre la </a:t>
          </a:r>
          <a:r>
            <a:rPr lang="es-ES" sz="1200" dirty="0" err="1">
              <a:latin typeface="Arial" panose="020B0604020202020204" pitchFamily="34" charset="0"/>
              <a:cs typeface="Arial" panose="020B0604020202020204" pitchFamily="34" charset="0"/>
            </a:rPr>
            <a:t>Branch</a:t>
          </a:r>
          <a:endParaRPr lang="es-E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9066EA-CD66-4075-999E-A0F4AEED8663}" type="parTrans" cxnId="{0363DF6E-55C7-490F-BF10-A3C33695D78D}">
      <dgm:prSet/>
      <dgm:spPr/>
      <dgm:t>
        <a:bodyPr/>
        <a:lstStyle/>
        <a:p>
          <a:endParaRPr lang="es-E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065BF0-7736-45D1-8633-EAAFF56ECBCD}" type="sibTrans" cxnId="{0363DF6E-55C7-490F-BF10-A3C33695D78D}">
      <dgm:prSet/>
      <dgm:spPr/>
      <dgm:t>
        <a:bodyPr/>
        <a:lstStyle/>
        <a:p>
          <a:endParaRPr lang="es-E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98120C-416A-4765-9AD2-D361B23AD69E}">
      <dgm:prSet phldrT="[Texto]" custT="1"/>
      <dgm:spPr/>
      <dgm:t>
        <a:bodyPr/>
        <a:lstStyle/>
        <a:p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Abrir </a:t>
          </a:r>
          <a:r>
            <a:rPr lang="es-ES" sz="1200" dirty="0" err="1">
              <a:latin typeface="Arial" panose="020B0604020202020204" pitchFamily="34" charset="0"/>
              <a:cs typeface="Arial" panose="020B0604020202020204" pitchFamily="34" charset="0"/>
            </a:rPr>
            <a:t>Pull</a:t>
          </a:r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" sz="1200" dirty="0" err="1">
              <a:latin typeface="Arial" panose="020B0604020202020204" pitchFamily="34" charset="0"/>
              <a:cs typeface="Arial" panose="020B0604020202020204" pitchFamily="34" charset="0"/>
            </a:rPr>
            <a:t>Request</a:t>
          </a:r>
          <a:endParaRPr lang="es-E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CB58EB-13C9-414F-B278-777DF554EDE9}" type="parTrans" cxnId="{F33AAA13-DBDF-4985-A03A-BDE855BAC6F2}">
      <dgm:prSet/>
      <dgm:spPr/>
      <dgm:t>
        <a:bodyPr/>
        <a:lstStyle/>
        <a:p>
          <a:endParaRPr lang="es-E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D7C0C0-53AD-435F-B59A-68B6F6027160}" type="sibTrans" cxnId="{F33AAA13-DBDF-4985-A03A-BDE855BAC6F2}">
      <dgm:prSet/>
      <dgm:spPr/>
      <dgm:t>
        <a:bodyPr/>
        <a:lstStyle/>
        <a:p>
          <a:endParaRPr lang="es-E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24D398-5D68-4EDD-994D-2C1A5602E7A2}">
      <dgm:prSet phldrT="[Texto]" custT="1"/>
      <dgm:spPr/>
      <dgm:t>
        <a:bodyPr/>
        <a:lstStyle/>
        <a:p>
          <a:r>
            <a:rPr lang="es-ES" sz="1200" dirty="0" err="1">
              <a:latin typeface="Arial" panose="020B0604020202020204" pitchFamily="34" charset="0"/>
              <a:cs typeface="Arial" panose="020B0604020202020204" pitchFamily="34" charset="0"/>
            </a:rPr>
            <a:t>Merge</a:t>
          </a:r>
          <a:r>
            <a:rPr lang="es-ES" sz="1200" dirty="0">
              <a:latin typeface="Arial" panose="020B0604020202020204" pitchFamily="34" charset="0"/>
              <a:cs typeface="Arial" panose="020B0604020202020204" pitchFamily="34" charset="0"/>
            </a:rPr>
            <a:t> &amp; Deploy</a:t>
          </a:r>
        </a:p>
      </dgm:t>
    </dgm:pt>
    <dgm:pt modelId="{C1E320BE-1A51-4195-ABE9-759BB6D1B592}" type="parTrans" cxnId="{1FC862A2-BBF4-4012-8370-DA0783B783FA}">
      <dgm:prSet/>
      <dgm:spPr/>
      <dgm:t>
        <a:bodyPr/>
        <a:lstStyle/>
        <a:p>
          <a:endParaRPr lang="es-E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6BE780-21F3-4798-96C5-C3631D0DDD63}" type="sibTrans" cxnId="{1FC862A2-BBF4-4012-8370-DA0783B783FA}">
      <dgm:prSet/>
      <dgm:spPr/>
      <dgm:t>
        <a:bodyPr/>
        <a:lstStyle/>
        <a:p>
          <a:endParaRPr lang="es-E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C4B421-D00E-4E3C-A072-4BEFA44F47EA}" type="pres">
      <dgm:prSet presAssocID="{485D06F2-AC67-4CA4-A188-906484052033}" presName="Name0" presStyleCnt="0">
        <dgm:presLayoutVars>
          <dgm:dir/>
          <dgm:animLvl val="lvl"/>
          <dgm:resizeHandles val="exact"/>
        </dgm:presLayoutVars>
      </dgm:prSet>
      <dgm:spPr/>
    </dgm:pt>
    <dgm:pt modelId="{C18454F3-6B89-4851-91F0-797BB9B72540}" type="pres">
      <dgm:prSet presAssocID="{E6EC80F9-AC01-456D-94B5-9373799C8C5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FFE6075-3BFA-452C-9D1E-88396A63E769}" type="pres">
      <dgm:prSet presAssocID="{CBB40ECB-53F4-4324-9F4B-248CA4B95D98}" presName="parTxOnlySpace" presStyleCnt="0"/>
      <dgm:spPr/>
    </dgm:pt>
    <dgm:pt modelId="{6707A229-9EF1-4425-8BF2-D2E18A1AEC2F}" type="pres">
      <dgm:prSet presAssocID="{EBB0A69C-27FD-4F1C-82C8-ECE34D23DA6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219C6B3-EADA-4037-A09B-1DCA29BC29FD}" type="pres">
      <dgm:prSet presAssocID="{81065BF0-7736-45D1-8633-EAAFF56ECBCD}" presName="parTxOnlySpace" presStyleCnt="0"/>
      <dgm:spPr/>
    </dgm:pt>
    <dgm:pt modelId="{81AEEBA5-D4FF-426C-9B47-56AF7755AFB3}" type="pres">
      <dgm:prSet presAssocID="{E398120C-416A-4765-9AD2-D361B23AD69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C62B7AF-6A21-4563-B4AF-661714DD035E}" type="pres">
      <dgm:prSet presAssocID="{79D7C0C0-53AD-435F-B59A-68B6F6027160}" presName="parTxOnlySpace" presStyleCnt="0"/>
      <dgm:spPr/>
    </dgm:pt>
    <dgm:pt modelId="{0FAAE1E3-F4DC-4272-8A58-3FD2FC92D0DD}" type="pres">
      <dgm:prSet presAssocID="{AF24D398-5D68-4EDD-994D-2C1A5602E7A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3AAA13-DBDF-4985-A03A-BDE855BAC6F2}" srcId="{485D06F2-AC67-4CA4-A188-906484052033}" destId="{E398120C-416A-4765-9AD2-D361B23AD69E}" srcOrd="2" destOrd="0" parTransId="{AFCB58EB-13C9-414F-B278-777DF554EDE9}" sibTransId="{79D7C0C0-53AD-435F-B59A-68B6F6027160}"/>
    <dgm:cxn modelId="{6C7F2615-4E2A-45E8-B898-F385CFBD7BAA}" type="presOf" srcId="{E6EC80F9-AC01-456D-94B5-9373799C8C5E}" destId="{C18454F3-6B89-4851-91F0-797BB9B72540}" srcOrd="0" destOrd="0" presId="urn:microsoft.com/office/officeart/2005/8/layout/chevron1"/>
    <dgm:cxn modelId="{179DBF3A-DCFF-42EF-81E5-469CF9DCEB18}" srcId="{485D06F2-AC67-4CA4-A188-906484052033}" destId="{E6EC80F9-AC01-456D-94B5-9373799C8C5E}" srcOrd="0" destOrd="0" parTransId="{48D58B91-C874-47F7-A322-FED46C6A5DBC}" sibTransId="{CBB40ECB-53F4-4324-9F4B-248CA4B95D98}"/>
    <dgm:cxn modelId="{9283C56E-109D-473C-92C8-29F589647CA3}" type="presOf" srcId="{E398120C-416A-4765-9AD2-D361B23AD69E}" destId="{81AEEBA5-D4FF-426C-9B47-56AF7755AFB3}" srcOrd="0" destOrd="0" presId="urn:microsoft.com/office/officeart/2005/8/layout/chevron1"/>
    <dgm:cxn modelId="{0363DF6E-55C7-490F-BF10-A3C33695D78D}" srcId="{485D06F2-AC67-4CA4-A188-906484052033}" destId="{EBB0A69C-27FD-4F1C-82C8-ECE34D23DA6E}" srcOrd="1" destOrd="0" parTransId="{869066EA-CD66-4075-999E-A0F4AEED8663}" sibTransId="{81065BF0-7736-45D1-8633-EAAFF56ECBCD}"/>
    <dgm:cxn modelId="{BDA1477E-8053-4D11-934F-A1537D87927F}" type="presOf" srcId="{485D06F2-AC67-4CA4-A188-906484052033}" destId="{A4C4B421-D00E-4E3C-A072-4BEFA44F47EA}" srcOrd="0" destOrd="0" presId="urn:microsoft.com/office/officeart/2005/8/layout/chevron1"/>
    <dgm:cxn modelId="{9C239F97-7FC8-499F-B772-23570B1D6982}" type="presOf" srcId="{AF24D398-5D68-4EDD-994D-2C1A5602E7A2}" destId="{0FAAE1E3-F4DC-4272-8A58-3FD2FC92D0DD}" srcOrd="0" destOrd="0" presId="urn:microsoft.com/office/officeart/2005/8/layout/chevron1"/>
    <dgm:cxn modelId="{1FC862A2-BBF4-4012-8370-DA0783B783FA}" srcId="{485D06F2-AC67-4CA4-A188-906484052033}" destId="{AF24D398-5D68-4EDD-994D-2C1A5602E7A2}" srcOrd="3" destOrd="0" parTransId="{C1E320BE-1A51-4195-ABE9-759BB6D1B592}" sibTransId="{2F6BE780-21F3-4798-96C5-C3631D0DDD63}"/>
    <dgm:cxn modelId="{DEB298C0-CDBC-4881-B142-DC7472D3F2B0}" type="presOf" srcId="{EBB0A69C-27FD-4F1C-82C8-ECE34D23DA6E}" destId="{6707A229-9EF1-4425-8BF2-D2E18A1AEC2F}" srcOrd="0" destOrd="0" presId="urn:microsoft.com/office/officeart/2005/8/layout/chevron1"/>
    <dgm:cxn modelId="{33FB84A6-BE12-41AB-A0FB-258B1B9B0482}" type="presParOf" srcId="{A4C4B421-D00E-4E3C-A072-4BEFA44F47EA}" destId="{C18454F3-6B89-4851-91F0-797BB9B72540}" srcOrd="0" destOrd="0" presId="urn:microsoft.com/office/officeart/2005/8/layout/chevron1"/>
    <dgm:cxn modelId="{F226A439-9172-4F37-B8FE-C245DFC27817}" type="presParOf" srcId="{A4C4B421-D00E-4E3C-A072-4BEFA44F47EA}" destId="{AFFE6075-3BFA-452C-9D1E-88396A63E769}" srcOrd="1" destOrd="0" presId="urn:microsoft.com/office/officeart/2005/8/layout/chevron1"/>
    <dgm:cxn modelId="{C3C21631-C117-4E88-A34C-F7DBC28A521B}" type="presParOf" srcId="{A4C4B421-D00E-4E3C-A072-4BEFA44F47EA}" destId="{6707A229-9EF1-4425-8BF2-D2E18A1AEC2F}" srcOrd="2" destOrd="0" presId="urn:microsoft.com/office/officeart/2005/8/layout/chevron1"/>
    <dgm:cxn modelId="{2DB7D732-A300-4D1A-AA68-0455CA357AE8}" type="presParOf" srcId="{A4C4B421-D00E-4E3C-A072-4BEFA44F47EA}" destId="{F219C6B3-EADA-4037-A09B-1DCA29BC29FD}" srcOrd="3" destOrd="0" presId="urn:microsoft.com/office/officeart/2005/8/layout/chevron1"/>
    <dgm:cxn modelId="{8173B10B-BADC-4F76-8C2D-AE2105FED7B2}" type="presParOf" srcId="{A4C4B421-D00E-4E3C-A072-4BEFA44F47EA}" destId="{81AEEBA5-D4FF-426C-9B47-56AF7755AFB3}" srcOrd="4" destOrd="0" presId="urn:microsoft.com/office/officeart/2005/8/layout/chevron1"/>
    <dgm:cxn modelId="{C308AC2A-C194-44CB-BCE8-D9C1A99B8370}" type="presParOf" srcId="{A4C4B421-D00E-4E3C-A072-4BEFA44F47EA}" destId="{BC62B7AF-6A21-4563-B4AF-661714DD035E}" srcOrd="5" destOrd="0" presId="urn:microsoft.com/office/officeart/2005/8/layout/chevron1"/>
    <dgm:cxn modelId="{E583D8CA-AB37-4179-ABB6-ED7C8A90EE40}" type="presParOf" srcId="{A4C4B421-D00E-4E3C-A072-4BEFA44F47EA}" destId="{0FAAE1E3-F4DC-4272-8A58-3FD2FC92D0D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08D8A2-C0B1-4889-9156-D84FEF0CFCF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6DAE30F-F9AA-4FD7-A8D9-9D0C22185DA6}">
      <dgm:prSet phldrT="[Texto]" custT="1"/>
      <dgm:spPr/>
      <dgm:t>
        <a:bodyPr/>
        <a:lstStyle/>
        <a:p>
          <a:r>
            <a:rPr lang="es-ES" sz="1100" dirty="0">
              <a:latin typeface="Arial" panose="020B0604020202020204" pitchFamily="34" charset="0"/>
              <a:cs typeface="Arial" panose="020B0604020202020204" pitchFamily="34" charset="0"/>
            </a:rPr>
            <a:t>Primero, cree el </a:t>
          </a:r>
          <a:r>
            <a:rPr lang="es-ES" sz="1100" dirty="0" err="1">
              <a:latin typeface="Arial" panose="020B0604020202020204" pitchFamily="34" charset="0"/>
              <a:cs typeface="Arial" panose="020B0604020202020204" pitchFamily="34" charset="0"/>
            </a:rPr>
            <a:t>masterbranch</a:t>
          </a:r>
          <a:r>
            <a:rPr lang="es-ES" sz="1100" dirty="0">
              <a:latin typeface="Arial" panose="020B0604020202020204" pitchFamily="34" charset="0"/>
              <a:cs typeface="Arial" panose="020B0604020202020204" pitchFamily="34" charset="0"/>
            </a:rPr>
            <a:t> predeterminado en su repositorio. Debes protegerlo para que los desarrolladores no puedan enviar accidentalmente su trabajo a la rama maestra. El </a:t>
          </a:r>
          <a:r>
            <a:rPr lang="es-ES" sz="1100" dirty="0" err="1">
              <a:latin typeface="Arial" panose="020B0604020202020204" pitchFamily="34" charset="0"/>
              <a:cs typeface="Arial" panose="020B0604020202020204" pitchFamily="34" charset="0"/>
            </a:rPr>
            <a:t>masterbranch</a:t>
          </a:r>
          <a:r>
            <a:rPr lang="es-ES" sz="1100" dirty="0">
              <a:latin typeface="Arial" panose="020B0604020202020204" pitchFamily="34" charset="0"/>
              <a:cs typeface="Arial" panose="020B0604020202020204" pitchFamily="34" charset="0"/>
            </a:rPr>
            <a:t> solo se puede fusionar desde la rama de desarrollo. </a:t>
          </a:r>
        </a:p>
      </dgm:t>
    </dgm:pt>
    <dgm:pt modelId="{030B030F-737F-4B37-8C1A-A68EDB26E6B6}" type="parTrans" cxnId="{C3F513A9-D698-4ECA-BCC3-44FD3CE5E426}">
      <dgm:prSet/>
      <dgm:spPr/>
      <dgm:t>
        <a:bodyPr/>
        <a:lstStyle/>
        <a:p>
          <a:endParaRPr lang="es-ES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8C0C70-04C3-4D11-AFA9-AE4B19CEF4F5}" type="sibTrans" cxnId="{C3F513A9-D698-4ECA-BCC3-44FD3CE5E426}">
      <dgm:prSet/>
      <dgm:spPr/>
      <dgm:t>
        <a:bodyPr/>
        <a:lstStyle/>
        <a:p>
          <a:endParaRPr lang="es-ES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EE51F6-3CF9-408C-AA0C-4CD922AC3AE0}">
      <dgm:prSet phldrT="[Texto]" custT="1"/>
      <dgm:spPr/>
      <dgm:t>
        <a:bodyPr/>
        <a:lstStyle/>
        <a:p>
          <a:r>
            <a:rPr lang="es-ES" sz="1100" dirty="0">
              <a:latin typeface="Arial" panose="020B0604020202020204" pitchFamily="34" charset="0"/>
              <a:cs typeface="Arial" panose="020B0604020202020204" pitchFamily="34" charset="0"/>
            </a:rPr>
            <a:t>La rama de desarrollo se extrae de la rama maestra. Esta rama también está protegida. Los desarrolladores solo pueden fusionarse en esta rama. Sin embargo, hay 2 formas de fusionarse en esta rama, por ramas de tareas y ramas de revisión.</a:t>
          </a:r>
        </a:p>
      </dgm:t>
    </dgm:pt>
    <dgm:pt modelId="{1E30A6AB-1085-46AB-9069-AD9BF147EA3E}" type="parTrans" cxnId="{71E17A72-80DA-4CD1-8372-2220A7FA7062}">
      <dgm:prSet/>
      <dgm:spPr/>
      <dgm:t>
        <a:bodyPr/>
        <a:lstStyle/>
        <a:p>
          <a:endParaRPr lang="es-ES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C38654-DCF9-44D4-AD43-223751753DC5}" type="sibTrans" cxnId="{71E17A72-80DA-4CD1-8372-2220A7FA7062}">
      <dgm:prSet/>
      <dgm:spPr/>
      <dgm:t>
        <a:bodyPr/>
        <a:lstStyle/>
        <a:p>
          <a:endParaRPr lang="es-ES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8257DF-D4B6-4450-8C11-80A7369BE434}">
      <dgm:prSet phldrT="[Texto]" custT="1"/>
      <dgm:spPr/>
      <dgm:t>
        <a:bodyPr/>
        <a:lstStyle/>
        <a:p>
          <a:r>
            <a:rPr lang="es-ES" sz="1100" dirty="0">
              <a:latin typeface="Arial" panose="020B0604020202020204" pitchFamily="34" charset="0"/>
              <a:cs typeface="Arial" panose="020B0604020202020204" pitchFamily="34" charset="0"/>
            </a:rPr>
            <a:t>Hay muchas ramas de </a:t>
          </a:r>
          <a:r>
            <a:rPr lang="es-ES" sz="1100" dirty="0" err="1">
              <a:latin typeface="Arial" panose="020B0604020202020204" pitchFamily="34" charset="0"/>
              <a:cs typeface="Arial" panose="020B0604020202020204" pitchFamily="34" charset="0"/>
            </a:rPr>
            <a:t>task</a:t>
          </a:r>
          <a:r>
            <a:rPr lang="es-ES" sz="1100" dirty="0">
              <a:latin typeface="Arial" panose="020B0604020202020204" pitchFamily="34" charset="0"/>
              <a:cs typeface="Arial" panose="020B0604020202020204" pitchFamily="34" charset="0"/>
            </a:rPr>
            <a:t> y no debería ser por características. Debería ser tan pequeño como una tarea. Solo debe fusionar ramas de tareas con la rama de desarrollo si ha pasado toda la prueba.</a:t>
          </a:r>
        </a:p>
      </dgm:t>
    </dgm:pt>
    <dgm:pt modelId="{5892DC88-732D-43CC-9661-35C50A5737C3}" type="parTrans" cxnId="{B837E115-2C3A-4E00-A105-57D76D6766B7}">
      <dgm:prSet/>
      <dgm:spPr/>
      <dgm:t>
        <a:bodyPr/>
        <a:lstStyle/>
        <a:p>
          <a:endParaRPr lang="es-ES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160A6C-528E-4B31-9C63-280660CF93F7}" type="sibTrans" cxnId="{B837E115-2C3A-4E00-A105-57D76D6766B7}">
      <dgm:prSet/>
      <dgm:spPr/>
      <dgm:t>
        <a:bodyPr/>
        <a:lstStyle/>
        <a:p>
          <a:endParaRPr lang="es-ES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DE3D57-AC9A-4F90-9F2B-A0ABD5C40051}">
      <dgm:prSet phldrT="[Texto]" custT="1"/>
      <dgm:spPr/>
      <dgm:t>
        <a:bodyPr/>
        <a:lstStyle/>
        <a:p>
          <a:r>
            <a:rPr lang="es-ES" sz="1100" dirty="0">
              <a:latin typeface="Arial" panose="020B0604020202020204" pitchFamily="34" charset="0"/>
              <a:cs typeface="Arial" panose="020B0604020202020204" pitchFamily="34" charset="0"/>
            </a:rPr>
            <a:t>Las ramas de </a:t>
          </a:r>
          <a:r>
            <a:rPr lang="es-ES" sz="1100" dirty="0" err="1">
              <a:latin typeface="Arial" panose="020B0604020202020204" pitchFamily="34" charset="0"/>
              <a:cs typeface="Arial" panose="020B0604020202020204" pitchFamily="34" charset="0"/>
            </a:rPr>
            <a:t>hotfix</a:t>
          </a:r>
          <a:r>
            <a:rPr lang="es-ES" sz="1100" dirty="0">
              <a:latin typeface="Arial" panose="020B0604020202020204" pitchFamily="34" charset="0"/>
              <a:cs typeface="Arial" panose="020B0604020202020204" pitchFamily="34" charset="0"/>
            </a:rPr>
            <a:t> solo deben usarse cuando su rama de desarrollo contiene errores menores de múltiples ramas de tareas. Si esos errores pueden ser realizados por solo 1 persona, se debe hacer en la rama de revisión.</a:t>
          </a:r>
        </a:p>
      </dgm:t>
    </dgm:pt>
    <dgm:pt modelId="{64491063-DEB3-42A1-8567-745DF0CD16C7}" type="parTrans" cxnId="{277CB26C-0031-426E-8B8C-A149F12B871E}">
      <dgm:prSet/>
      <dgm:spPr/>
      <dgm:t>
        <a:bodyPr/>
        <a:lstStyle/>
        <a:p>
          <a:endParaRPr lang="es-ES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4B6CF8-1F1C-47F8-A62C-FDE67724ED80}" type="sibTrans" cxnId="{277CB26C-0031-426E-8B8C-A149F12B871E}">
      <dgm:prSet/>
      <dgm:spPr/>
      <dgm:t>
        <a:bodyPr/>
        <a:lstStyle/>
        <a:p>
          <a:endParaRPr lang="es-ES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3C10E0-5F91-41F4-A5FB-AC11DCAE6D9E}" type="pres">
      <dgm:prSet presAssocID="{8808D8A2-C0B1-4889-9156-D84FEF0CFCF8}" presName="diagram" presStyleCnt="0">
        <dgm:presLayoutVars>
          <dgm:dir/>
          <dgm:resizeHandles val="exact"/>
        </dgm:presLayoutVars>
      </dgm:prSet>
      <dgm:spPr/>
    </dgm:pt>
    <dgm:pt modelId="{65DE73EA-B601-467B-96A2-50D6EB15E648}" type="pres">
      <dgm:prSet presAssocID="{D6DAE30F-F9AA-4FD7-A8D9-9D0C22185DA6}" presName="node" presStyleLbl="node1" presStyleIdx="0" presStyleCnt="4" custScaleX="128798" custScaleY="87989" custLinFactNeighborX="-8836" custLinFactNeighborY="6560">
        <dgm:presLayoutVars>
          <dgm:bulletEnabled val="1"/>
        </dgm:presLayoutVars>
      </dgm:prSet>
      <dgm:spPr/>
    </dgm:pt>
    <dgm:pt modelId="{CAF4FCD4-C8F9-42AF-87AC-2B2DEBED66E1}" type="pres">
      <dgm:prSet presAssocID="{CA8C0C70-04C3-4D11-AFA9-AE4B19CEF4F5}" presName="sibTrans" presStyleCnt="0"/>
      <dgm:spPr/>
    </dgm:pt>
    <dgm:pt modelId="{A4C4A439-E8FB-4758-A40B-6C3ACA402705}" type="pres">
      <dgm:prSet presAssocID="{4EEE51F6-3CF9-408C-AA0C-4CD922AC3AE0}" presName="node" presStyleLbl="node1" presStyleIdx="1" presStyleCnt="4" custScaleX="124935" custScaleY="87845" custLinFactNeighborX="-4373" custLinFactNeighborY="6488">
        <dgm:presLayoutVars>
          <dgm:bulletEnabled val="1"/>
        </dgm:presLayoutVars>
      </dgm:prSet>
      <dgm:spPr/>
    </dgm:pt>
    <dgm:pt modelId="{D7EA3FAB-5460-455F-9E61-4E55EF42505C}" type="pres">
      <dgm:prSet presAssocID="{67C38654-DCF9-44D4-AD43-223751753DC5}" presName="sibTrans" presStyleCnt="0"/>
      <dgm:spPr/>
    </dgm:pt>
    <dgm:pt modelId="{C32C2368-FB90-4088-9224-6136C635E9E3}" type="pres">
      <dgm:prSet presAssocID="{EE8257DF-D4B6-4450-8C11-80A7369BE434}" presName="node" presStyleLbl="node1" presStyleIdx="2" presStyleCnt="4" custScaleX="128985" custScaleY="80437" custLinFactNeighborX="-8743" custLinFactNeighborY="185">
        <dgm:presLayoutVars>
          <dgm:bulletEnabled val="1"/>
        </dgm:presLayoutVars>
      </dgm:prSet>
      <dgm:spPr/>
    </dgm:pt>
    <dgm:pt modelId="{AB3FC896-0E89-40F9-A33E-B2C25E6FDF8C}" type="pres">
      <dgm:prSet presAssocID="{34160A6C-528E-4B31-9C63-280660CF93F7}" presName="sibTrans" presStyleCnt="0"/>
      <dgm:spPr/>
    </dgm:pt>
    <dgm:pt modelId="{73DA0847-3BD9-41D6-A589-4130F2632720}" type="pres">
      <dgm:prSet presAssocID="{00DE3D57-AC9A-4F90-9F2B-A0ABD5C40051}" presName="node" presStyleLbl="node1" presStyleIdx="3" presStyleCnt="4" custScaleX="124935" custScaleY="80183" custLinFactNeighborX="-4467" custLinFactNeighborY="58">
        <dgm:presLayoutVars>
          <dgm:bulletEnabled val="1"/>
        </dgm:presLayoutVars>
      </dgm:prSet>
      <dgm:spPr/>
    </dgm:pt>
  </dgm:ptLst>
  <dgm:cxnLst>
    <dgm:cxn modelId="{B837E115-2C3A-4E00-A105-57D76D6766B7}" srcId="{8808D8A2-C0B1-4889-9156-D84FEF0CFCF8}" destId="{EE8257DF-D4B6-4450-8C11-80A7369BE434}" srcOrd="2" destOrd="0" parTransId="{5892DC88-732D-43CC-9661-35C50A5737C3}" sibTransId="{34160A6C-528E-4B31-9C63-280660CF93F7}"/>
    <dgm:cxn modelId="{277CB26C-0031-426E-8B8C-A149F12B871E}" srcId="{8808D8A2-C0B1-4889-9156-D84FEF0CFCF8}" destId="{00DE3D57-AC9A-4F90-9F2B-A0ABD5C40051}" srcOrd="3" destOrd="0" parTransId="{64491063-DEB3-42A1-8567-745DF0CD16C7}" sibTransId="{B94B6CF8-1F1C-47F8-A62C-FDE67724ED80}"/>
    <dgm:cxn modelId="{71E17A72-80DA-4CD1-8372-2220A7FA7062}" srcId="{8808D8A2-C0B1-4889-9156-D84FEF0CFCF8}" destId="{4EEE51F6-3CF9-408C-AA0C-4CD922AC3AE0}" srcOrd="1" destOrd="0" parTransId="{1E30A6AB-1085-46AB-9069-AD9BF147EA3E}" sibTransId="{67C38654-DCF9-44D4-AD43-223751753DC5}"/>
    <dgm:cxn modelId="{5F399679-C13D-478A-9783-A456A8A6BF38}" type="presOf" srcId="{4EEE51F6-3CF9-408C-AA0C-4CD922AC3AE0}" destId="{A4C4A439-E8FB-4758-A40B-6C3ACA402705}" srcOrd="0" destOrd="0" presId="urn:microsoft.com/office/officeart/2005/8/layout/default"/>
    <dgm:cxn modelId="{B5F9D17F-CD6C-41B0-BF67-75F4AA970BF3}" type="presOf" srcId="{EE8257DF-D4B6-4450-8C11-80A7369BE434}" destId="{C32C2368-FB90-4088-9224-6136C635E9E3}" srcOrd="0" destOrd="0" presId="urn:microsoft.com/office/officeart/2005/8/layout/default"/>
    <dgm:cxn modelId="{C3F513A9-D698-4ECA-BCC3-44FD3CE5E426}" srcId="{8808D8A2-C0B1-4889-9156-D84FEF0CFCF8}" destId="{D6DAE30F-F9AA-4FD7-A8D9-9D0C22185DA6}" srcOrd="0" destOrd="0" parTransId="{030B030F-737F-4B37-8C1A-A68EDB26E6B6}" sibTransId="{CA8C0C70-04C3-4D11-AFA9-AE4B19CEF4F5}"/>
    <dgm:cxn modelId="{3A2EE4C6-96A9-4238-9960-2516AE4C5EB5}" type="presOf" srcId="{00DE3D57-AC9A-4F90-9F2B-A0ABD5C40051}" destId="{73DA0847-3BD9-41D6-A589-4130F2632720}" srcOrd="0" destOrd="0" presId="urn:microsoft.com/office/officeart/2005/8/layout/default"/>
    <dgm:cxn modelId="{5F4AB1CA-5F5D-4E75-9EBE-64262B8D476F}" type="presOf" srcId="{D6DAE30F-F9AA-4FD7-A8D9-9D0C22185DA6}" destId="{65DE73EA-B601-467B-96A2-50D6EB15E648}" srcOrd="0" destOrd="0" presId="urn:microsoft.com/office/officeart/2005/8/layout/default"/>
    <dgm:cxn modelId="{25B1DCD4-9498-4221-8C42-131DF9F029E1}" type="presOf" srcId="{8808D8A2-C0B1-4889-9156-D84FEF0CFCF8}" destId="{9E3C10E0-5F91-41F4-A5FB-AC11DCAE6D9E}" srcOrd="0" destOrd="0" presId="urn:microsoft.com/office/officeart/2005/8/layout/default"/>
    <dgm:cxn modelId="{4D8DC88F-72E3-479F-8B87-DDCA7507423E}" type="presParOf" srcId="{9E3C10E0-5F91-41F4-A5FB-AC11DCAE6D9E}" destId="{65DE73EA-B601-467B-96A2-50D6EB15E648}" srcOrd="0" destOrd="0" presId="urn:microsoft.com/office/officeart/2005/8/layout/default"/>
    <dgm:cxn modelId="{C8B74C71-C895-46FA-8EE3-F672AFCDD74D}" type="presParOf" srcId="{9E3C10E0-5F91-41F4-A5FB-AC11DCAE6D9E}" destId="{CAF4FCD4-C8F9-42AF-87AC-2B2DEBED66E1}" srcOrd="1" destOrd="0" presId="urn:microsoft.com/office/officeart/2005/8/layout/default"/>
    <dgm:cxn modelId="{6A0E93F8-A4EB-4A93-9C4D-9DCDF5903BBC}" type="presParOf" srcId="{9E3C10E0-5F91-41F4-A5FB-AC11DCAE6D9E}" destId="{A4C4A439-E8FB-4758-A40B-6C3ACA402705}" srcOrd="2" destOrd="0" presId="urn:microsoft.com/office/officeart/2005/8/layout/default"/>
    <dgm:cxn modelId="{B93F11DC-5EB8-49B5-9C1F-21A121164652}" type="presParOf" srcId="{9E3C10E0-5F91-41F4-A5FB-AC11DCAE6D9E}" destId="{D7EA3FAB-5460-455F-9E61-4E55EF42505C}" srcOrd="3" destOrd="0" presId="urn:microsoft.com/office/officeart/2005/8/layout/default"/>
    <dgm:cxn modelId="{EE860BF5-C162-468B-A3FC-1CE2E59FF1CC}" type="presParOf" srcId="{9E3C10E0-5F91-41F4-A5FB-AC11DCAE6D9E}" destId="{C32C2368-FB90-4088-9224-6136C635E9E3}" srcOrd="4" destOrd="0" presId="urn:microsoft.com/office/officeart/2005/8/layout/default"/>
    <dgm:cxn modelId="{24507EE5-E073-48DB-94E6-66FD63FCAEEC}" type="presParOf" srcId="{9E3C10E0-5F91-41F4-A5FB-AC11DCAE6D9E}" destId="{AB3FC896-0E89-40F9-A33E-B2C25E6FDF8C}" srcOrd="5" destOrd="0" presId="urn:microsoft.com/office/officeart/2005/8/layout/default"/>
    <dgm:cxn modelId="{5C8B05BF-6B77-49BC-B97E-2FF3B0837E6D}" type="presParOf" srcId="{9E3C10E0-5F91-41F4-A5FB-AC11DCAE6D9E}" destId="{73DA0847-3BD9-41D6-A589-4130F263272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454F3-6B89-4851-91F0-797BB9B72540}">
      <dsp:nvSpPr>
        <dsp:cNvPr id="0" name=""/>
        <dsp:cNvSpPr/>
      </dsp:nvSpPr>
      <dsp:spPr>
        <a:xfrm>
          <a:off x="3212" y="164828"/>
          <a:ext cx="1870071" cy="7480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Crear una </a:t>
          </a:r>
          <a:r>
            <a:rPr lang="es-E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Branch</a:t>
          </a:r>
          <a:endParaRPr lang="es-E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7226" y="164828"/>
        <a:ext cx="1122043" cy="748028"/>
      </dsp:txXfrm>
    </dsp:sp>
    <dsp:sp modelId="{6707A229-9EF1-4425-8BF2-D2E18A1AEC2F}">
      <dsp:nvSpPr>
        <dsp:cNvPr id="0" name=""/>
        <dsp:cNvSpPr/>
      </dsp:nvSpPr>
      <dsp:spPr>
        <a:xfrm>
          <a:off x="1686277" y="164828"/>
          <a:ext cx="1870071" cy="7480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Trabajar sobre la </a:t>
          </a:r>
          <a:r>
            <a:rPr lang="es-E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Branch</a:t>
          </a:r>
          <a:endParaRPr lang="es-E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60291" y="164828"/>
        <a:ext cx="1122043" cy="748028"/>
      </dsp:txXfrm>
    </dsp:sp>
    <dsp:sp modelId="{81AEEBA5-D4FF-426C-9B47-56AF7755AFB3}">
      <dsp:nvSpPr>
        <dsp:cNvPr id="0" name=""/>
        <dsp:cNvSpPr/>
      </dsp:nvSpPr>
      <dsp:spPr>
        <a:xfrm>
          <a:off x="3369341" y="164828"/>
          <a:ext cx="1870071" cy="7480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Abrir </a:t>
          </a:r>
          <a:r>
            <a:rPr lang="es-E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Pull</a:t>
          </a: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Request</a:t>
          </a:r>
          <a:endParaRPr lang="es-E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3355" y="164828"/>
        <a:ext cx="1122043" cy="748028"/>
      </dsp:txXfrm>
    </dsp:sp>
    <dsp:sp modelId="{0FAAE1E3-F4DC-4272-8A58-3FD2FC92D0DD}">
      <dsp:nvSpPr>
        <dsp:cNvPr id="0" name=""/>
        <dsp:cNvSpPr/>
      </dsp:nvSpPr>
      <dsp:spPr>
        <a:xfrm>
          <a:off x="5052406" y="164828"/>
          <a:ext cx="1870071" cy="7480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Merge</a:t>
          </a:r>
          <a:r>
            <a:rPr lang="es-ES" sz="1200" kern="1200" dirty="0">
              <a:latin typeface="Arial" panose="020B0604020202020204" pitchFamily="34" charset="0"/>
              <a:cs typeface="Arial" panose="020B0604020202020204" pitchFamily="34" charset="0"/>
            </a:rPr>
            <a:t> &amp; Deploy</a:t>
          </a:r>
        </a:p>
      </dsp:txBody>
      <dsp:txXfrm>
        <a:off x="5426420" y="164828"/>
        <a:ext cx="1122043" cy="748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E73EA-B601-467B-96A2-50D6EB15E648}">
      <dsp:nvSpPr>
        <dsp:cNvPr id="0" name=""/>
        <dsp:cNvSpPr/>
      </dsp:nvSpPr>
      <dsp:spPr>
        <a:xfrm>
          <a:off x="166907" y="107663"/>
          <a:ext cx="3460136" cy="1418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Arial" panose="020B0604020202020204" pitchFamily="34" charset="0"/>
              <a:cs typeface="Arial" panose="020B0604020202020204" pitchFamily="34" charset="0"/>
            </a:rPr>
            <a:t>Primero, cree el </a:t>
          </a:r>
          <a:r>
            <a:rPr lang="es-ES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masterbranch</a:t>
          </a:r>
          <a:r>
            <a:rPr lang="es-ES" sz="1100" kern="1200" dirty="0">
              <a:latin typeface="Arial" panose="020B0604020202020204" pitchFamily="34" charset="0"/>
              <a:cs typeface="Arial" panose="020B0604020202020204" pitchFamily="34" charset="0"/>
            </a:rPr>
            <a:t> predeterminado en su repositorio. Debes protegerlo para que los desarrolladores no puedan enviar accidentalmente su trabajo a la rama maestra. El </a:t>
          </a:r>
          <a:r>
            <a:rPr lang="es-ES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masterbranch</a:t>
          </a:r>
          <a:r>
            <a:rPr lang="es-ES" sz="1100" kern="1200" dirty="0">
              <a:latin typeface="Arial" panose="020B0604020202020204" pitchFamily="34" charset="0"/>
              <a:cs typeface="Arial" panose="020B0604020202020204" pitchFamily="34" charset="0"/>
            </a:rPr>
            <a:t> solo se puede fusionar desde la rama de desarrollo. </a:t>
          </a:r>
        </a:p>
      </dsp:txBody>
      <dsp:txXfrm>
        <a:off x="166907" y="107663"/>
        <a:ext cx="3460136" cy="1418285"/>
      </dsp:txXfrm>
    </dsp:sp>
    <dsp:sp modelId="{A4C4A439-E8FB-4758-A40B-6C3ACA402705}">
      <dsp:nvSpPr>
        <dsp:cNvPr id="0" name=""/>
        <dsp:cNvSpPr/>
      </dsp:nvSpPr>
      <dsp:spPr>
        <a:xfrm>
          <a:off x="4015590" y="107663"/>
          <a:ext cx="3356358" cy="1415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Arial" panose="020B0604020202020204" pitchFamily="34" charset="0"/>
              <a:cs typeface="Arial" panose="020B0604020202020204" pitchFamily="34" charset="0"/>
            </a:rPr>
            <a:t>La rama de desarrollo se extrae de la rama maestra. Esta rama también está protegida. Los desarrolladores solo pueden fusionarse en esta rama. Sin embargo, hay 2 formas de fusionarse en esta rama, por ramas de tareas y ramas de revisión.</a:t>
          </a:r>
        </a:p>
      </dsp:txBody>
      <dsp:txXfrm>
        <a:off x="4015590" y="107663"/>
        <a:ext cx="3356358" cy="1415964"/>
      </dsp:txXfrm>
    </dsp:sp>
    <dsp:sp modelId="{C32C2368-FB90-4088-9224-6136C635E9E3}">
      <dsp:nvSpPr>
        <dsp:cNvPr id="0" name=""/>
        <dsp:cNvSpPr/>
      </dsp:nvSpPr>
      <dsp:spPr>
        <a:xfrm>
          <a:off x="166893" y="1690782"/>
          <a:ext cx="3465160" cy="1296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Arial" panose="020B0604020202020204" pitchFamily="34" charset="0"/>
              <a:cs typeface="Arial" panose="020B0604020202020204" pitchFamily="34" charset="0"/>
            </a:rPr>
            <a:t>Hay muchas ramas de </a:t>
          </a:r>
          <a:r>
            <a:rPr lang="es-ES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task</a:t>
          </a:r>
          <a:r>
            <a:rPr lang="es-ES" sz="1100" kern="1200" dirty="0">
              <a:latin typeface="Arial" panose="020B0604020202020204" pitchFamily="34" charset="0"/>
              <a:cs typeface="Arial" panose="020B0604020202020204" pitchFamily="34" charset="0"/>
            </a:rPr>
            <a:t> y no debería ser por características. Debería ser tan pequeño como una tarea. Solo debe fusionar ramas de tareas con la rama de desarrollo si ha pasado toda la prueba.</a:t>
          </a:r>
        </a:p>
      </dsp:txBody>
      <dsp:txXfrm>
        <a:off x="166893" y="1690782"/>
        <a:ext cx="3465160" cy="1296555"/>
      </dsp:txXfrm>
    </dsp:sp>
    <dsp:sp modelId="{73DA0847-3BD9-41D6-A589-4130F2632720}">
      <dsp:nvSpPr>
        <dsp:cNvPr id="0" name=""/>
        <dsp:cNvSpPr/>
      </dsp:nvSpPr>
      <dsp:spPr>
        <a:xfrm>
          <a:off x="4015576" y="1691840"/>
          <a:ext cx="3356358" cy="1292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Arial" panose="020B0604020202020204" pitchFamily="34" charset="0"/>
              <a:cs typeface="Arial" panose="020B0604020202020204" pitchFamily="34" charset="0"/>
            </a:rPr>
            <a:t>Las ramas de </a:t>
          </a:r>
          <a:r>
            <a:rPr lang="es-ES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hotfix</a:t>
          </a:r>
          <a:r>
            <a:rPr lang="es-ES" sz="1100" kern="1200" dirty="0">
              <a:latin typeface="Arial" panose="020B0604020202020204" pitchFamily="34" charset="0"/>
              <a:cs typeface="Arial" panose="020B0604020202020204" pitchFamily="34" charset="0"/>
            </a:rPr>
            <a:t> solo deben usarse cuando su rama de desarrollo contiene errores menores de múltiples ramas de tareas. Si esos errores pueden ser realizados por solo 1 persona, se debe hacer en la rama de revisión.</a:t>
          </a:r>
        </a:p>
      </dsp:txBody>
      <dsp:txXfrm>
        <a:off x="4015576" y="1691840"/>
        <a:ext cx="3356358" cy="1292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9874739-E477-43E2-8B27-A4F7487B42F6}" type="datetimeFigureOut">
              <a:rPr lang="es-ES" smtClean="0"/>
              <a:pPr/>
              <a:t>14/05/2021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8B00A298-037C-4338-BA63-2BA49C9208D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8644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pPr/>
              <a:t>14/05/2021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topics/gitlab_flow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topics/gitlab_flow.ht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topics/gitlab_flow.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0785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556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729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0820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0082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56172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10851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5284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1643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253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246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una introducción básica a dos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alternativos, aunque durante el curso nos centramos en GitFlow.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2749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45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1496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39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628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9657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3971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5389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5649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173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Crea</a:t>
            </a:r>
            <a:r>
              <a:rPr lang="es-ES" baseline="0" dirty="0"/>
              <a:t> una nueva rama donde puedas trabajar de forma segura.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/>
              <a:t>Usa </a:t>
            </a:r>
            <a:r>
              <a:rPr lang="es-ES" baseline="0" dirty="0" err="1"/>
              <a:t>pull</a:t>
            </a:r>
            <a:r>
              <a:rPr lang="es-ES" baseline="0" dirty="0"/>
              <a:t> </a:t>
            </a:r>
            <a:r>
              <a:rPr lang="es-ES" baseline="0" dirty="0" err="1"/>
              <a:t>request</a:t>
            </a:r>
            <a:r>
              <a:rPr lang="es-ES" baseline="0" dirty="0"/>
              <a:t> para pedir </a:t>
            </a:r>
            <a:r>
              <a:rPr lang="es-ES" baseline="0" dirty="0" err="1"/>
              <a:t>feedback</a:t>
            </a:r>
            <a:r>
              <a:rPr lang="es-ES" baseline="0" dirty="0"/>
              <a:t> sobre tus cambios al resto del equipo.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err="1"/>
              <a:t>Merge</a:t>
            </a:r>
            <a:r>
              <a:rPr lang="es-ES" baseline="0" dirty="0"/>
              <a:t> de tus cambios en la rama master y despliegue de código.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err="1"/>
              <a:t>GitHub</a:t>
            </a:r>
            <a:r>
              <a:rPr lang="es-ES" baseline="0" dirty="0"/>
              <a:t> </a:t>
            </a:r>
            <a:r>
              <a:rPr lang="es-ES" baseline="0" dirty="0" err="1"/>
              <a:t>flow</a:t>
            </a:r>
            <a:r>
              <a:rPr lang="es-ES" baseline="0" dirty="0"/>
              <a:t> se basa en una rama principal (master) y en ramas por cada </a:t>
            </a:r>
            <a:r>
              <a:rPr lang="es-ES" baseline="0" dirty="0" err="1"/>
              <a:t>Issue</a:t>
            </a:r>
            <a:r>
              <a:rPr lang="es-ES" baseline="0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E8512-F9B3-4F2F-B07D-DE81C4E4979D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587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91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E8512-F9B3-4F2F-B07D-DE81C4E4979D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1407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https://docs.gitlab.com/ee/topics/gitlab_flow.html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E8512-F9B3-4F2F-B07D-DE81C4E4979D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561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https://docs.gitlab.com/ee/topics/gitlab_flow.html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E8512-F9B3-4F2F-B07D-DE81C4E4979D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8545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https://docs.gitlab.com/ee/topics/gitlab_flow.html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E8512-F9B3-4F2F-B07D-DE81C4E4979D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483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43245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28452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993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987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0326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2910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482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1868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891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7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2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7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7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7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7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7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0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 userDrawn="1"/>
        </p:nvGrpSpPr>
        <p:grpSpPr>
          <a:xfrm>
            <a:off x="-36512" y="-288478"/>
            <a:ext cx="9339828" cy="5431980"/>
            <a:chOff x="-36512" y="-288478"/>
            <a:chExt cx="9339828" cy="5431980"/>
          </a:xfrm>
        </p:grpSpPr>
        <p:pic>
          <p:nvPicPr>
            <p:cNvPr id="18" name="big-111256_1920.jpg"/>
            <p:cNvPicPr/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884"/>
            <a:stretch/>
          </p:blipFill>
          <p:spPr>
            <a:xfrm flipH="1">
              <a:off x="7744270" y="-18949"/>
              <a:ext cx="1436241" cy="516244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" name="1024px-Obelisco_en_Buenos_Aires.jpg"/>
            <p:cNvPicPr/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946"/>
            <a:stretch/>
          </p:blipFill>
          <p:spPr>
            <a:xfrm flipH="1">
              <a:off x="6188981" y="-14757"/>
              <a:ext cx="1447290" cy="515825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0" name="Shape 11"/>
            <p:cNvSpPr/>
            <p:nvPr userDrawn="1"/>
          </p:nvSpPr>
          <p:spPr>
            <a:xfrm>
              <a:off x="6533765" y="-288478"/>
              <a:ext cx="2769551" cy="276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pic>
          <p:nvPicPr>
            <p:cNvPr id="21" name="Monte-Fuji-Japon.jpg"/>
            <p:cNvPicPr/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946"/>
            <a:stretch/>
          </p:blipFill>
          <p:spPr>
            <a:xfrm flipH="1">
              <a:off x="4639223" y="-14757"/>
              <a:ext cx="1436241" cy="515825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2" name="mundial-brasil.jpg"/>
            <p:cNvPicPr/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900"/>
            <a:stretch/>
          </p:blipFill>
          <p:spPr>
            <a:xfrm flipH="1">
              <a:off x="1553858" y="-14668"/>
              <a:ext cx="1436241" cy="515816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7" name="best-buildings-madrid-5.jpg"/>
            <p:cNvPicPr/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947"/>
            <a:stretch/>
          </p:blipFill>
          <p:spPr>
            <a:xfrm flipH="1">
              <a:off x="3094982" y="-14668"/>
              <a:ext cx="1436241" cy="515816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8" name="Empire-State-11.jpg"/>
            <p:cNvPicPr/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878"/>
            <a:stretch/>
          </p:blipFill>
          <p:spPr>
            <a:xfrm flipH="1">
              <a:off x="-21215" y="-14668"/>
              <a:ext cx="1436241" cy="51581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9" name="Shape 16"/>
            <p:cNvSpPr/>
            <p:nvPr userDrawn="1"/>
          </p:nvSpPr>
          <p:spPr>
            <a:xfrm>
              <a:off x="-25578" y="2715766"/>
              <a:ext cx="7472623" cy="162274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92184"/>
                  </a:srgbClr>
                </a:gs>
                <a:gs pos="100000">
                  <a:srgbClr val="4F7DB2">
                    <a:alpha val="92184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40" name="Shape 19"/>
            <p:cNvSpPr/>
            <p:nvPr userDrawn="1"/>
          </p:nvSpPr>
          <p:spPr>
            <a:xfrm>
              <a:off x="-36512" y="992541"/>
              <a:ext cx="622069" cy="87867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41" name="Shape 20"/>
            <p:cNvSpPr/>
            <p:nvPr userDrawn="1"/>
          </p:nvSpPr>
          <p:spPr>
            <a:xfrm>
              <a:off x="274523" y="787262"/>
              <a:ext cx="991497" cy="87867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42" name="Shape 21"/>
            <p:cNvSpPr/>
            <p:nvPr userDrawn="1"/>
          </p:nvSpPr>
          <p:spPr>
            <a:xfrm>
              <a:off x="-25578" y="1263639"/>
              <a:ext cx="3120561" cy="374953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43" name="Shape 23"/>
            <p:cNvSpPr/>
            <p:nvPr userDrawn="1"/>
          </p:nvSpPr>
          <p:spPr>
            <a:xfrm>
              <a:off x="5895326" y="-18950"/>
              <a:ext cx="638440" cy="209201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44" name="Shape 24"/>
            <p:cNvSpPr/>
            <p:nvPr userDrawn="1"/>
          </p:nvSpPr>
          <p:spPr>
            <a:xfrm>
              <a:off x="6302014" y="45429"/>
              <a:ext cx="357572" cy="35199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pic>
          <p:nvPicPr>
            <p:cNvPr id="45" name="eve+ntt_logo_claim_p_rgb-01.png"/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6659585" y="316877"/>
              <a:ext cx="2287286" cy="1240064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219822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subtítulo de la presentación de ejemplo (</a:t>
            </a:r>
            <a:r>
              <a:rPr lang="es-ES" dirty="0" err="1"/>
              <a:t>arial</a:t>
            </a:r>
            <a:r>
              <a:rPr lang="es-ES" dirty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003798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Título de la presentación (</a:t>
            </a:r>
            <a:r>
              <a:rPr lang="es-ES" dirty="0" err="1"/>
              <a:t>arial</a:t>
            </a:r>
            <a:r>
              <a:rPr lang="es-ES" dirty="0"/>
              <a:t> 30, minúsculas,  </a:t>
            </a:r>
            <a:r>
              <a:rPr lang="es-ES" dirty="0" err="1"/>
              <a:t>bold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951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 userDrawn="1"/>
        </p:nvGrpSpPr>
        <p:grpSpPr>
          <a:xfrm>
            <a:off x="1259632" y="483518"/>
            <a:ext cx="6375442" cy="4194465"/>
            <a:chOff x="1259632" y="483518"/>
            <a:chExt cx="6375442" cy="4194465"/>
          </a:xfrm>
        </p:grpSpPr>
        <p:sp>
          <p:nvSpPr>
            <p:cNvPr id="6" name="Text Box 4"/>
            <p:cNvSpPr txBox="1">
              <a:spLocks noChangeArrowheads="1"/>
            </p:cNvSpPr>
            <p:nvPr userDrawn="1"/>
          </p:nvSpPr>
          <p:spPr bwMode="auto">
            <a:xfrm>
              <a:off x="1259632" y="4053721"/>
              <a:ext cx="601540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915988" eaLnBrk="0" hangingPunct="0">
                <a:spcBef>
                  <a:spcPct val="50000"/>
                </a:spcBef>
              </a:pPr>
              <a:r>
                <a:rPr lang="es-ES_tradnl" sz="1600" b="1" dirty="0">
                  <a:solidFill>
                    <a:srgbClr val="969696"/>
                  </a:solidFill>
                  <a:latin typeface="Arial" pitchFamily="34" charset="0"/>
                  <a:cs typeface="Arial" pitchFamily="34" charset="0"/>
                </a:rPr>
                <a:t>everis.com</a:t>
              </a:r>
            </a:p>
          </p:txBody>
        </p:sp>
        <p:pic>
          <p:nvPicPr>
            <p:cNvPr id="7" name="6 Imagen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02" b="35131"/>
            <a:stretch/>
          </p:blipFill>
          <p:spPr>
            <a:xfrm>
              <a:off x="2018450" y="4352453"/>
              <a:ext cx="5616624" cy="325530"/>
            </a:xfrm>
            <a:prstGeom prst="rect">
              <a:avLst/>
            </a:prstGeom>
          </p:spPr>
        </p:pic>
        <p:pic>
          <p:nvPicPr>
            <p:cNvPr id="8" name="eve+ntt_logo_claim_p_rgb-01.png"/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666522" y="483518"/>
              <a:ext cx="4938796" cy="267759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09086097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17" name="16 Grupo"/>
          <p:cNvGrpSpPr/>
          <p:nvPr userDrawn="1"/>
        </p:nvGrpSpPr>
        <p:grpSpPr>
          <a:xfrm>
            <a:off x="5501973" y="0"/>
            <a:ext cx="1230271" cy="664498"/>
            <a:chOff x="7493207" y="660643"/>
            <a:chExt cx="829344" cy="597264"/>
          </a:xfrm>
        </p:grpSpPr>
        <p:sp>
          <p:nvSpPr>
            <p:cNvPr id="18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800" dirty="0"/>
            </a:p>
          </p:txBody>
        </p:sp>
        <p:sp>
          <p:nvSpPr>
            <p:cNvPr id="19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800" dirty="0"/>
            </a:p>
          </p:txBody>
        </p:sp>
      </p:grpSp>
      <p:sp>
        <p:nvSpPr>
          <p:cNvPr id="20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189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dirty="0"/>
          </a:p>
        </p:txBody>
      </p:sp>
      <p:sp>
        <p:nvSpPr>
          <p:cNvPr id="21" name="Shape 76"/>
          <p:cNvSpPr/>
          <p:nvPr userDrawn="1"/>
        </p:nvSpPr>
        <p:spPr>
          <a:xfrm flipV="1">
            <a:off x="6527762" y="2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189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2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189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6" name="Shape 62"/>
          <p:cNvSpPr/>
          <p:nvPr userDrawn="1"/>
        </p:nvSpPr>
        <p:spPr>
          <a:xfrm>
            <a:off x="-10705" y="962664"/>
            <a:ext cx="6538467" cy="1684"/>
          </a:xfrm>
          <a:prstGeom prst="line">
            <a:avLst/>
          </a:prstGeom>
          <a:ln w="3175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189">
              <a:defRPr sz="600">
                <a:latin typeface="+mj-lt"/>
                <a:ea typeface="+mj-ea"/>
                <a:cs typeface="+mj-cs"/>
                <a:sym typeface="Helvetica"/>
              </a:defRPr>
            </a:pPr>
            <a:endParaRPr sz="600" dirty="0"/>
          </a:p>
        </p:txBody>
      </p:sp>
      <p:sp>
        <p:nvSpPr>
          <p:cNvPr id="28" name="Shape 72"/>
          <p:cNvSpPr/>
          <p:nvPr userDrawn="1"/>
        </p:nvSpPr>
        <p:spPr>
          <a:xfrm flipV="1">
            <a:off x="3800297" y="2256910"/>
            <a:ext cx="1" cy="1681469"/>
          </a:xfrm>
          <a:prstGeom prst="line">
            <a:avLst/>
          </a:prstGeom>
          <a:ln w="12700">
            <a:solidFill>
              <a:srgbClr val="B5B5B5"/>
            </a:solidFill>
            <a:prstDash val="sysDot"/>
            <a:miter lim="400000"/>
          </a:ln>
        </p:spPr>
        <p:txBody>
          <a:bodyPr lIns="0" tIns="0" rIns="0" bIns="0"/>
          <a:lstStyle/>
          <a:p>
            <a:pPr lvl="0" algn="l" defTabSz="457189">
              <a:defRPr sz="600">
                <a:latin typeface="+mj-lt"/>
                <a:ea typeface="+mj-ea"/>
                <a:cs typeface="+mj-cs"/>
                <a:sym typeface="Helvetica"/>
              </a:defRPr>
            </a:pPr>
            <a:endParaRPr sz="600" dirty="0"/>
          </a:p>
        </p:txBody>
      </p:sp>
      <p:sp>
        <p:nvSpPr>
          <p:cNvPr id="29" name="Shape 73"/>
          <p:cNvSpPr/>
          <p:nvPr userDrawn="1"/>
        </p:nvSpPr>
        <p:spPr>
          <a:xfrm>
            <a:off x="4184791" y="2256910"/>
            <a:ext cx="4977128" cy="168146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 sz="1800" dirty="0"/>
          </a:p>
        </p:txBody>
      </p:sp>
      <p:sp>
        <p:nvSpPr>
          <p:cNvPr id="30" name="Shape 79"/>
          <p:cNvSpPr/>
          <p:nvPr userDrawn="1"/>
        </p:nvSpPr>
        <p:spPr>
          <a:xfrm>
            <a:off x="885980" y="2256910"/>
            <a:ext cx="2529820" cy="168146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 sz="1800" dirty="0"/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1466814" y="2843146"/>
            <a:ext cx="1368152" cy="42155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pic>
        <p:nvPicPr>
          <p:cNvPr id="15" name="eve+ntt_logo_claim_p_rgb-01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97063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3461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ext_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3C9185-EEE6-4CBA-877B-C246EBE88A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189" y="703058"/>
            <a:ext cx="7705725" cy="3240087"/>
          </a:xfrm>
          <a:prstGeom prst="rect">
            <a:avLst/>
          </a:prstGeom>
        </p:spPr>
        <p:txBody>
          <a:bodyPr lIns="0" tIns="0" rIns="0" bIns="0"/>
          <a:lstStyle>
            <a:lvl1pPr marL="269875" indent="-269875">
              <a:buClr>
                <a:schemeClr val="tx1"/>
              </a:buClr>
              <a:buSzPct val="100000"/>
              <a:buFont typeface="+mj-lt"/>
              <a:buAutoNum type="arabicPeriod"/>
              <a:defRPr sz="1500">
                <a:solidFill>
                  <a:schemeClr val="tx1"/>
                </a:solidFill>
              </a:defRPr>
            </a:lvl1pPr>
            <a:lvl2pPr marL="513051" indent="-243024">
              <a:buClrTx/>
              <a:buFont typeface="+mj-lt"/>
              <a:buAutoNum type="arabicPeriod"/>
              <a:defRPr/>
            </a:lvl2pPr>
            <a:lvl3pPr marL="756076" indent="-243024">
              <a:buClrTx/>
              <a:buFont typeface="+mj-lt"/>
              <a:buAutoNum type="arabicPeriod"/>
              <a:defRPr sz="1200"/>
            </a:lvl3pPr>
            <a:lvl4pPr marL="756076" indent="-243024">
              <a:buClrTx/>
              <a:buFont typeface="+mj-lt"/>
              <a:buAutoNum type="arabicPeriod"/>
              <a:defRPr/>
            </a:lvl4pPr>
            <a:lvl5pPr marL="756076" indent="-243024">
              <a:buClrTx/>
              <a:buFont typeface="+mj-lt"/>
              <a:buAutoNum type="arabicPeriod"/>
              <a:defRPr/>
            </a:lvl5pPr>
            <a:lvl6pPr marL="756076" indent="-243024">
              <a:buClrTx/>
              <a:buFont typeface="+mj-lt"/>
              <a:buAutoNum type="arabicPeriod"/>
              <a:defRPr/>
            </a:lvl6pPr>
            <a:lvl7pPr marL="756076" indent="-243024">
              <a:buClrTx/>
              <a:buFont typeface="+mj-lt"/>
              <a:buAutoNum type="arabicPeriod"/>
              <a:defRPr/>
            </a:lvl7pPr>
            <a:lvl8pPr marL="756076" indent="-243024">
              <a:buClrTx/>
              <a:buFont typeface="+mj-lt"/>
              <a:buAutoNum type="arabicPeriod"/>
              <a:defRPr/>
            </a:lvl8pPr>
            <a:lvl9pPr marL="513051" indent="0">
              <a:buClrTx/>
              <a:buFont typeface="+mj-lt"/>
              <a:buNone/>
              <a:defRPr/>
            </a:lvl9pPr>
          </a:lstStyle>
          <a:p>
            <a:pPr lvl="0"/>
            <a:r>
              <a:rPr lang="en-GB" dirty="0"/>
              <a:t>Click to insert text</a:t>
            </a:r>
          </a:p>
          <a:p>
            <a:pPr lvl="1"/>
            <a:endParaRPr lang="en-GB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7504233" y="741596"/>
            <a:ext cx="1350150" cy="32403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50000"/>
              </a:lnSpc>
              <a:spcBef>
                <a:spcPts val="450"/>
              </a:spcBef>
            </a:pPr>
            <a:r>
              <a:rPr lang="es-ES" sz="1200" b="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Digital</a:t>
            </a:r>
            <a:r>
              <a:rPr lang="es-ES" sz="1200" b="0" baseline="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 Technology</a:t>
            </a:r>
            <a:endParaRPr lang="es-ES" sz="1200" b="0" dirty="0">
              <a:solidFill>
                <a:schemeClr val="bg1"/>
              </a:solidFill>
              <a:latin typeface="+mj-lt"/>
              <a:cs typeface="Helvetica" panose="020B0604020202020204" pitchFamily="34" charset="0"/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585788" y="254874"/>
            <a:ext cx="7650284" cy="324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5788" y="2283"/>
            <a:ext cx="7650284" cy="252592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13240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 userDrawn="1"/>
        </p:nvGrpSpPr>
        <p:grpSpPr>
          <a:xfrm>
            <a:off x="-2" y="-288477"/>
            <a:ext cx="9303320" cy="5439627"/>
            <a:chOff x="-2" y="-288477"/>
            <a:chExt cx="9303320" cy="5439627"/>
          </a:xfrm>
        </p:grpSpPr>
        <p:grpSp>
          <p:nvGrpSpPr>
            <p:cNvPr id="22" name="21 Grupo"/>
            <p:cNvGrpSpPr/>
            <p:nvPr userDrawn="1"/>
          </p:nvGrpSpPr>
          <p:grpSpPr>
            <a:xfrm>
              <a:off x="-2" y="-288477"/>
              <a:ext cx="9303320" cy="5439627"/>
              <a:chOff x="-2" y="-288477"/>
              <a:chExt cx="9303320" cy="5439627"/>
            </a:xfrm>
          </p:grpSpPr>
          <p:pic>
            <p:nvPicPr>
              <p:cNvPr id="24" name="shutterstock_109844576.jpg"/>
              <p:cNvPicPr/>
              <p:nvPr userDrawn="1"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89"/>
              <a:stretch/>
            </p:blipFill>
            <p:spPr>
              <a:xfrm flipH="1">
                <a:off x="7698383" y="1447"/>
                <a:ext cx="1445617" cy="5142053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6" name="shutterstock_45951769.jpg"/>
              <p:cNvPicPr/>
              <p:nvPr userDrawn="1"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5037"/>
              <a:stretch/>
            </p:blipFill>
            <p:spPr>
              <a:xfrm flipH="1">
                <a:off x="6160620" y="6834"/>
                <a:ext cx="1432163" cy="5144316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7" name="shutterstock_139200059.jpg"/>
              <p:cNvPicPr/>
              <p:nvPr userDrawn="1"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5009"/>
              <a:stretch/>
            </p:blipFill>
            <p:spPr>
              <a:xfrm flipH="1">
                <a:off x="4620463" y="6831"/>
                <a:ext cx="1432163" cy="513666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8" name="shutterstock_44239798.jpg"/>
              <p:cNvPicPr/>
              <p:nvPr userDrawn="1"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5005"/>
              <a:stretch/>
            </p:blipFill>
            <p:spPr>
              <a:xfrm flipH="1">
                <a:off x="1540154" y="1445"/>
                <a:ext cx="1432163" cy="5142055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9" name="shutterstock_85780294.jpg"/>
              <p:cNvPicPr/>
              <p:nvPr userDrawn="1"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873"/>
              <a:stretch/>
            </p:blipFill>
            <p:spPr>
              <a:xfrm flipH="1">
                <a:off x="3107234" y="0"/>
                <a:ext cx="1432163" cy="515114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0" name="shutterstock_42489445.jpg"/>
              <p:cNvPicPr/>
              <p:nvPr userDrawn="1"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86"/>
              <a:stretch/>
            </p:blipFill>
            <p:spPr>
              <a:xfrm flipH="1">
                <a:off x="-2" y="-3939"/>
                <a:ext cx="1432163" cy="5147439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34" name="Shape 11"/>
              <p:cNvSpPr/>
              <p:nvPr userDrawn="1"/>
            </p:nvSpPr>
            <p:spPr>
              <a:xfrm>
                <a:off x="6533767" y="-288477"/>
                <a:ext cx="2769551" cy="27695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>
                  <a:alpha val="92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pic>
            <p:nvPicPr>
              <p:cNvPr id="35" name="eve+ntt_logo_claim_p_rgb-01.png"/>
              <p:cNvPicPr/>
              <p:nvPr userDrawn="1"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659585" y="316877"/>
                <a:ext cx="2287286" cy="1240064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41" name="Shape 11"/>
            <p:cNvSpPr/>
            <p:nvPr userDrawn="1"/>
          </p:nvSpPr>
          <p:spPr>
            <a:xfrm>
              <a:off x="3781893" y="-288477"/>
              <a:ext cx="2769551" cy="276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507854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subtítulo de la presentación de ejemplo (</a:t>
            </a:r>
            <a:r>
              <a:rPr lang="es-ES" dirty="0" err="1"/>
              <a:t>arial</a:t>
            </a:r>
            <a:r>
              <a:rPr lang="es-ES" dirty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291830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Título de la presentación (</a:t>
            </a:r>
            <a:r>
              <a:rPr lang="es-ES" dirty="0" err="1"/>
              <a:t>arial</a:t>
            </a:r>
            <a:r>
              <a:rPr lang="es-ES" dirty="0"/>
              <a:t> 30, minúsculas,  </a:t>
            </a:r>
            <a:r>
              <a:rPr lang="es-ES" dirty="0" err="1"/>
              <a:t>bold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85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utterstock_45951769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77"/>
          <a:stretch/>
        </p:blipFill>
        <p:spPr>
          <a:xfrm flipH="1">
            <a:off x="-1" y="987430"/>
            <a:ext cx="2545200" cy="415607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3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69783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utterstock_85780294.jpg"/>
          <p:cNvPicPr/>
          <p:nvPr userDrawn="1"/>
        </p:nvPicPr>
        <p:blipFill rotWithShape="1">
          <a:blip r:embed="rId2" cstate="print"/>
          <a:srcRect l="34172" r="35058" b="25280"/>
          <a:stretch/>
        </p:blipFill>
        <p:spPr>
          <a:xfrm flipH="1">
            <a:off x="0" y="987574"/>
            <a:ext cx="2538000" cy="4155926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779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utterstock_139200059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80"/>
          <a:stretch/>
        </p:blipFill>
        <p:spPr>
          <a:xfrm flipH="1">
            <a:off x="-11800" y="984662"/>
            <a:ext cx="2545200" cy="4155926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3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86527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utterstock_42489445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348"/>
          <a:stretch/>
        </p:blipFill>
        <p:spPr>
          <a:xfrm flipH="1">
            <a:off x="0" y="991328"/>
            <a:ext cx="2545200" cy="415217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3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9628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8007"/>
            <a:ext cx="8280000" cy="324036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Subtítulo (</a:t>
            </a:r>
            <a:r>
              <a:rPr lang="es-ES" dirty="0" err="1"/>
              <a:t>arial</a:t>
            </a:r>
            <a:r>
              <a:rPr lang="es-ES" dirty="0"/>
              <a:t> 16, minúscula, verde)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395536" y="2194063"/>
            <a:ext cx="8280920" cy="22138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/>
              <a:t>(</a:t>
            </a:r>
            <a:r>
              <a:rPr lang="es-ES" dirty="0" err="1"/>
              <a:t>arial</a:t>
            </a:r>
            <a:r>
              <a:rPr lang="es-ES" dirty="0"/>
              <a:t> 14,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err="1"/>
              <a:t>Xxxxxxxxx</a:t>
            </a:r>
            <a:r>
              <a:rPr lang="es-ES" dirty="0"/>
              <a:t> </a:t>
            </a:r>
            <a:r>
              <a:rPr lang="es-ES" dirty="0" err="1"/>
              <a:t>xxxxxxxx</a:t>
            </a:r>
            <a:r>
              <a:rPr lang="es-ES" dirty="0"/>
              <a:t> </a:t>
            </a:r>
            <a:r>
              <a:rPr lang="es-ES" dirty="0" err="1"/>
              <a:t>xxxxxxx</a:t>
            </a:r>
            <a:r>
              <a:rPr lang="es-ES" dirty="0"/>
              <a:t>.</a:t>
            </a:r>
          </a:p>
        </p:txBody>
      </p:sp>
      <p:sp>
        <p:nvSpPr>
          <p:cNvPr id="7" name="Shape 51"/>
          <p:cNvSpPr/>
          <p:nvPr userDrawn="1"/>
        </p:nvSpPr>
        <p:spPr>
          <a:xfrm flipV="1">
            <a:off x="6660232" y="0"/>
            <a:ext cx="0" cy="1221600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9" name="Shape 52"/>
          <p:cNvSpPr/>
          <p:nvPr userDrawn="1"/>
        </p:nvSpPr>
        <p:spPr>
          <a:xfrm flipH="1" flipV="1">
            <a:off x="4176467" y="1206824"/>
            <a:ext cx="4967533" cy="14775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5784" y="141482"/>
            <a:ext cx="3114091" cy="918101"/>
          </a:xfrm>
        </p:spPr>
        <p:txBody>
          <a:bodyPr anchor="t">
            <a:normAutofit/>
          </a:bodyPr>
          <a:lstStyle>
            <a:lvl1pPr algn="l">
              <a:defRPr sz="1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Título (</a:t>
            </a:r>
            <a:r>
              <a:rPr lang="es-ES" dirty="0" err="1"/>
              <a:t>arial</a:t>
            </a:r>
            <a:r>
              <a:rPr lang="es-ES" dirty="0"/>
              <a:t> 18, minúscula, negrita, blanco)</a:t>
            </a:r>
          </a:p>
        </p:txBody>
      </p:sp>
      <p:pic>
        <p:nvPicPr>
          <p:cNvPr id="8" name="eve+ntt_logo_claim_p_rgb-01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1943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83571" y="1491630"/>
            <a:ext cx="5832475" cy="378154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(</a:t>
            </a:r>
            <a:r>
              <a:rPr lang="es-ES" dirty="0" err="1"/>
              <a:t>arial</a:t>
            </a:r>
            <a:r>
              <a:rPr lang="es-ES" dirty="0"/>
              <a:t> 18 </a:t>
            </a:r>
            <a:r>
              <a:rPr lang="es-ES" dirty="0" err="1"/>
              <a:t>bold</a:t>
            </a:r>
            <a:r>
              <a:rPr lang="es-ES" dirty="0"/>
              <a:t>, verde)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6" y="1869283"/>
            <a:ext cx="5832475" cy="3784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Subtítulo (</a:t>
            </a:r>
            <a:r>
              <a:rPr lang="es-ES" dirty="0" err="1"/>
              <a:t>arial</a:t>
            </a:r>
            <a:r>
              <a:rPr lang="es-ES" dirty="0"/>
              <a:t> 16, gris)</a:t>
            </a:r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683568" y="2247900"/>
            <a:ext cx="5832648" cy="2159794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(</a:t>
            </a:r>
            <a:r>
              <a:rPr lang="es-ES" dirty="0" err="1"/>
              <a:t>arial</a:t>
            </a:r>
            <a:r>
              <a:rPr lang="es-ES" dirty="0"/>
              <a:t> 14, gris oscuro)</a:t>
            </a:r>
          </a:p>
          <a:p>
            <a:pPr lvl="0"/>
            <a:r>
              <a:rPr lang="es-ES" dirty="0" err="1"/>
              <a:t>Xxxxxxx</a:t>
            </a:r>
            <a:r>
              <a:rPr lang="es-ES" dirty="0"/>
              <a:t> </a:t>
            </a:r>
            <a:r>
              <a:rPr lang="es-ES" dirty="0" err="1"/>
              <a:t>xxxxxx</a:t>
            </a:r>
            <a:r>
              <a:rPr lang="es-ES" dirty="0"/>
              <a:t> </a:t>
            </a:r>
            <a:r>
              <a:rPr lang="es-ES" dirty="0" err="1"/>
              <a:t>xxxxx</a:t>
            </a:r>
            <a:r>
              <a:rPr lang="es-ES" dirty="0"/>
              <a:t>.</a:t>
            </a:r>
          </a:p>
        </p:txBody>
      </p:sp>
      <p:pic>
        <p:nvPicPr>
          <p:cNvPr id="8" name="eve+ntt_logo_claim_p_rgb-01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2774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mpire-State-11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815"/>
          <a:stretch/>
        </p:blipFill>
        <p:spPr>
          <a:xfrm flipH="1">
            <a:off x="6188979" y="-18951"/>
            <a:ext cx="1436241" cy="5162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23 Imagen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9" r="35480" b="25637"/>
          <a:stretch/>
        </p:blipFill>
        <p:spPr>
          <a:xfrm>
            <a:off x="7696709" y="-18951"/>
            <a:ext cx="1447291" cy="5162451"/>
          </a:xfrm>
          <a:prstGeom prst="rect">
            <a:avLst/>
          </a:prstGeom>
        </p:spPr>
      </p:pic>
      <p:pic>
        <p:nvPicPr>
          <p:cNvPr id="26" name="big-111256_1920.jpg"/>
          <p:cNvPicPr/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884"/>
          <a:stretch/>
        </p:blipFill>
        <p:spPr>
          <a:xfrm flipH="1">
            <a:off x="-13158" y="-18949"/>
            <a:ext cx="1436241" cy="5162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Monte-Fuji-Japon.jpg"/>
          <p:cNvPicPr/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46"/>
          <a:stretch/>
        </p:blipFill>
        <p:spPr>
          <a:xfrm flipH="1">
            <a:off x="4639223" y="-14757"/>
            <a:ext cx="1436241" cy="5158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mundial-brasil.jpg"/>
          <p:cNvPicPr/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00"/>
          <a:stretch/>
        </p:blipFill>
        <p:spPr>
          <a:xfrm flipH="1">
            <a:off x="1553858" y="-14668"/>
            <a:ext cx="1436241" cy="5158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best-buildings-madrid-5.jpg"/>
          <p:cNvPicPr/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47"/>
          <a:stretch/>
        </p:blipFill>
        <p:spPr>
          <a:xfrm flipH="1">
            <a:off x="3094982" y="-14668"/>
            <a:ext cx="1436241" cy="515816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16"/>
          <p:cNvSpPr/>
          <p:nvPr userDrawn="1"/>
        </p:nvSpPr>
        <p:spPr>
          <a:xfrm>
            <a:off x="-25578" y="2715766"/>
            <a:ext cx="7472623" cy="162274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2184"/>
                </a:srgbClr>
              </a:gs>
              <a:gs pos="100000">
                <a:srgbClr val="4F7DB2">
                  <a:alpha val="92184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11"/>
          <p:cNvSpPr/>
          <p:nvPr userDrawn="1"/>
        </p:nvSpPr>
        <p:spPr>
          <a:xfrm>
            <a:off x="6533765" y="-288478"/>
            <a:ext cx="2769551" cy="2769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92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0" name="Shape 19"/>
          <p:cNvSpPr/>
          <p:nvPr userDrawn="1"/>
        </p:nvSpPr>
        <p:spPr>
          <a:xfrm>
            <a:off x="-36512" y="992541"/>
            <a:ext cx="622069" cy="8786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1" name="Shape 20"/>
          <p:cNvSpPr/>
          <p:nvPr userDrawn="1"/>
        </p:nvSpPr>
        <p:spPr>
          <a:xfrm>
            <a:off x="274523" y="787262"/>
            <a:ext cx="991497" cy="8786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2" name="Shape 21"/>
          <p:cNvSpPr/>
          <p:nvPr userDrawn="1"/>
        </p:nvSpPr>
        <p:spPr>
          <a:xfrm>
            <a:off x="-25578" y="1263639"/>
            <a:ext cx="3120561" cy="374953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3" name="Shape 23"/>
          <p:cNvSpPr/>
          <p:nvPr userDrawn="1"/>
        </p:nvSpPr>
        <p:spPr>
          <a:xfrm>
            <a:off x="5895326" y="-18950"/>
            <a:ext cx="638440" cy="2092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4" name="Shape 24"/>
          <p:cNvSpPr/>
          <p:nvPr userDrawn="1"/>
        </p:nvSpPr>
        <p:spPr>
          <a:xfrm>
            <a:off x="6302014" y="45429"/>
            <a:ext cx="357572" cy="35199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pic>
        <p:nvPicPr>
          <p:cNvPr id="45" name="eve+ntt_logo_claim_p_rgb-01.png"/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659585" y="316877"/>
            <a:ext cx="2287286" cy="124006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219822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subtítulo de la presentación de ejemplo (</a:t>
            </a:r>
            <a:r>
              <a:rPr lang="es-ES" dirty="0" err="1"/>
              <a:t>arial</a:t>
            </a:r>
            <a:r>
              <a:rPr lang="es-ES" dirty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003798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Título de la presentación (</a:t>
            </a:r>
            <a:r>
              <a:rPr lang="es-ES" dirty="0" err="1"/>
              <a:t>arial</a:t>
            </a:r>
            <a:r>
              <a:rPr lang="es-ES" dirty="0"/>
              <a:t> 30, minúsculas,  </a:t>
            </a:r>
            <a:r>
              <a:rPr lang="es-ES" dirty="0" err="1"/>
              <a:t>bold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511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 userDrawn="1"/>
        </p:nvGrpSpPr>
        <p:grpSpPr>
          <a:xfrm>
            <a:off x="1259632" y="483518"/>
            <a:ext cx="6375442" cy="4194465"/>
            <a:chOff x="1259632" y="483518"/>
            <a:chExt cx="6375442" cy="4194465"/>
          </a:xfrm>
        </p:grpSpPr>
        <p:sp>
          <p:nvSpPr>
            <p:cNvPr id="6" name="Text Box 4"/>
            <p:cNvSpPr txBox="1">
              <a:spLocks noChangeArrowheads="1"/>
            </p:cNvSpPr>
            <p:nvPr userDrawn="1"/>
          </p:nvSpPr>
          <p:spPr bwMode="auto">
            <a:xfrm>
              <a:off x="1259632" y="4053721"/>
              <a:ext cx="601540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915988" eaLnBrk="0" hangingPunct="0">
                <a:spcBef>
                  <a:spcPct val="50000"/>
                </a:spcBef>
              </a:pPr>
              <a:r>
                <a:rPr lang="es-ES_tradnl" sz="1600" b="1" dirty="0">
                  <a:solidFill>
                    <a:srgbClr val="969696"/>
                  </a:solidFill>
                  <a:latin typeface="Arial" pitchFamily="34" charset="0"/>
                  <a:cs typeface="Arial" pitchFamily="34" charset="0"/>
                </a:rPr>
                <a:t>everis.com</a:t>
              </a:r>
            </a:p>
          </p:txBody>
        </p:sp>
        <p:pic>
          <p:nvPicPr>
            <p:cNvPr id="7" name="6 Imagen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02" b="35131"/>
            <a:stretch/>
          </p:blipFill>
          <p:spPr>
            <a:xfrm>
              <a:off x="2018450" y="4352453"/>
              <a:ext cx="5616624" cy="325530"/>
            </a:xfrm>
            <a:prstGeom prst="rect">
              <a:avLst/>
            </a:prstGeom>
          </p:spPr>
        </p:pic>
        <p:pic>
          <p:nvPicPr>
            <p:cNvPr id="8" name="eve+ntt_logo_claim_p_rgb-01.png"/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666522" y="483518"/>
              <a:ext cx="4938796" cy="267759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24104746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 userDrawn="1"/>
        </p:nvGrpSpPr>
        <p:grpSpPr>
          <a:xfrm>
            <a:off x="-21215" y="-323270"/>
            <a:ext cx="9324531" cy="5466772"/>
            <a:chOff x="-21215" y="-323270"/>
            <a:chExt cx="9324531" cy="5466772"/>
          </a:xfrm>
        </p:grpSpPr>
        <p:grpSp>
          <p:nvGrpSpPr>
            <p:cNvPr id="13" name="12 Grupo"/>
            <p:cNvGrpSpPr/>
            <p:nvPr userDrawn="1"/>
          </p:nvGrpSpPr>
          <p:grpSpPr>
            <a:xfrm>
              <a:off x="-21215" y="-288478"/>
              <a:ext cx="9324531" cy="5431980"/>
              <a:chOff x="-21215" y="-288478"/>
              <a:chExt cx="9324531" cy="5431980"/>
            </a:xfrm>
          </p:grpSpPr>
          <p:pic>
            <p:nvPicPr>
              <p:cNvPr id="14" name="big-111256_1920.jpg"/>
              <p:cNvPicPr/>
              <p:nvPr userDrawn="1"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884"/>
              <a:stretch/>
            </p:blipFill>
            <p:spPr>
              <a:xfrm flipH="1">
                <a:off x="7744270" y="-18949"/>
                <a:ext cx="1436241" cy="516244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15" name="1024px-Obelisco_en_Buenos_Aires.jpg"/>
              <p:cNvPicPr/>
              <p:nvPr userDrawn="1"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6"/>
              <a:stretch/>
            </p:blipFill>
            <p:spPr>
              <a:xfrm flipH="1">
                <a:off x="6188981" y="-14757"/>
                <a:ext cx="1447290" cy="5158257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Shape 11"/>
              <p:cNvSpPr/>
              <p:nvPr userDrawn="1"/>
            </p:nvSpPr>
            <p:spPr>
              <a:xfrm>
                <a:off x="6533765" y="-288478"/>
                <a:ext cx="2769551" cy="27695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>
                  <a:alpha val="92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pic>
            <p:nvPicPr>
              <p:cNvPr id="17" name="Monte-Fuji-Japon.jpg"/>
              <p:cNvPicPr/>
              <p:nvPr userDrawn="1"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6"/>
              <a:stretch/>
            </p:blipFill>
            <p:spPr>
              <a:xfrm flipH="1">
                <a:off x="4639223" y="-14757"/>
                <a:ext cx="1436241" cy="5158258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19" name="mundial-brasil.jpg"/>
              <p:cNvPicPr/>
              <p:nvPr userDrawn="1"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00"/>
              <a:stretch/>
            </p:blipFill>
            <p:spPr>
              <a:xfrm flipH="1">
                <a:off x="1553858" y="-14668"/>
                <a:ext cx="1436241" cy="515816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0" name="best-buildings-madrid-5.jpg"/>
              <p:cNvPicPr/>
              <p:nvPr userDrawn="1"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7"/>
              <a:stretch/>
            </p:blipFill>
            <p:spPr>
              <a:xfrm flipH="1">
                <a:off x="3094982" y="-14668"/>
                <a:ext cx="1436241" cy="515816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1" name="Empire-State-11.jpg"/>
              <p:cNvPicPr/>
              <p:nvPr userDrawn="1"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878"/>
              <a:stretch/>
            </p:blipFill>
            <p:spPr>
              <a:xfrm flipH="1">
                <a:off x="-21215" y="-14668"/>
                <a:ext cx="1436241" cy="515817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5" name="eve+ntt_logo_claim_p_rgb-01.png"/>
              <p:cNvPicPr/>
              <p:nvPr userDrawn="1"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659585" y="316877"/>
                <a:ext cx="2287286" cy="1240064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37" name="Shape 11"/>
            <p:cNvSpPr/>
            <p:nvPr userDrawn="1"/>
          </p:nvSpPr>
          <p:spPr>
            <a:xfrm>
              <a:off x="3818673" y="-323270"/>
              <a:ext cx="2769551" cy="276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219822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subtítulo de la presentación de ejemplo (</a:t>
            </a:r>
            <a:r>
              <a:rPr lang="es-ES" dirty="0" err="1"/>
              <a:t>arial</a:t>
            </a:r>
            <a:r>
              <a:rPr lang="es-ES" dirty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003798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Título de la presentación (</a:t>
            </a:r>
            <a:r>
              <a:rPr lang="es-ES" dirty="0" err="1"/>
              <a:t>arial</a:t>
            </a:r>
            <a:r>
              <a:rPr lang="es-ES" dirty="0"/>
              <a:t> 30, minúsculas,  </a:t>
            </a:r>
            <a:r>
              <a:rPr lang="es-ES" dirty="0" err="1"/>
              <a:t>bold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465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loading_home3-filtered.jpe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8" t="8117" r="-654" b="17445"/>
          <a:stretch/>
        </p:blipFill>
        <p:spPr>
          <a:xfrm flipH="1">
            <a:off x="-27413" y="1000370"/>
            <a:ext cx="2577612" cy="414021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2958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onte-Fuji-Japon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5" t="10641" r="-2090" b="14869"/>
          <a:stretch/>
        </p:blipFill>
        <p:spPr>
          <a:xfrm flipH="1">
            <a:off x="-68579" y="987574"/>
            <a:ext cx="2618777" cy="414313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65908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mpire-State-11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6" t="9914" b="15366"/>
          <a:stretch/>
        </p:blipFill>
        <p:spPr>
          <a:xfrm flipH="1">
            <a:off x="-1" y="987573"/>
            <a:ext cx="2550199" cy="4155927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889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undial-brasil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314"/>
          <a:stretch/>
        </p:blipFill>
        <p:spPr>
          <a:xfrm flipH="1">
            <a:off x="0" y="989476"/>
            <a:ext cx="2545196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3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5668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g-111256_1920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15" b="16299"/>
          <a:stretch/>
        </p:blipFill>
        <p:spPr>
          <a:xfrm flipH="1">
            <a:off x="-14399" y="989476"/>
            <a:ext cx="2545200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222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335778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8007"/>
            <a:ext cx="8280000" cy="324036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Subtítulo (</a:t>
            </a:r>
            <a:r>
              <a:rPr lang="es-ES" dirty="0" err="1"/>
              <a:t>arial</a:t>
            </a:r>
            <a:r>
              <a:rPr lang="es-ES" dirty="0"/>
              <a:t> 16, minúscula, verde)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395536" y="2194063"/>
            <a:ext cx="8280920" cy="22138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/>
              <a:t>(</a:t>
            </a:r>
            <a:r>
              <a:rPr lang="es-ES" dirty="0" err="1"/>
              <a:t>arial</a:t>
            </a:r>
            <a:r>
              <a:rPr lang="es-ES" dirty="0"/>
              <a:t> 14,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err="1"/>
              <a:t>Xxxxxxxxx</a:t>
            </a:r>
            <a:r>
              <a:rPr lang="es-ES" dirty="0"/>
              <a:t> </a:t>
            </a:r>
            <a:r>
              <a:rPr lang="es-ES" dirty="0" err="1"/>
              <a:t>xxxxxxxx</a:t>
            </a:r>
            <a:r>
              <a:rPr lang="es-ES" dirty="0"/>
              <a:t> </a:t>
            </a:r>
            <a:r>
              <a:rPr lang="es-ES" dirty="0" err="1"/>
              <a:t>xxxxxxx</a:t>
            </a:r>
            <a:r>
              <a:rPr lang="es-ES" dirty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5784" y="141482"/>
            <a:ext cx="3114091" cy="918101"/>
          </a:xfrm>
        </p:spPr>
        <p:txBody>
          <a:bodyPr anchor="t">
            <a:normAutofit/>
          </a:bodyPr>
          <a:lstStyle>
            <a:lvl1pPr algn="l">
              <a:defRPr sz="1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Título (</a:t>
            </a:r>
            <a:r>
              <a:rPr lang="es-ES" dirty="0" err="1"/>
              <a:t>arial</a:t>
            </a:r>
            <a:r>
              <a:rPr lang="es-ES" dirty="0"/>
              <a:t> 18, minúscula, negrita, blanco)</a:t>
            </a:r>
          </a:p>
        </p:txBody>
      </p:sp>
      <p:sp>
        <p:nvSpPr>
          <p:cNvPr id="7" name="Shape 51"/>
          <p:cNvSpPr/>
          <p:nvPr userDrawn="1"/>
        </p:nvSpPr>
        <p:spPr>
          <a:xfrm flipV="1">
            <a:off x="6660232" y="0"/>
            <a:ext cx="0" cy="1221600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9" name="Shape 52"/>
          <p:cNvSpPr/>
          <p:nvPr userDrawn="1"/>
        </p:nvSpPr>
        <p:spPr>
          <a:xfrm flipH="1" flipV="1">
            <a:off x="4176467" y="1206824"/>
            <a:ext cx="4967533" cy="14775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pic>
        <p:nvPicPr>
          <p:cNvPr id="8" name="eve+ntt_logo_claim_p_rgb-01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79390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83571" y="1491630"/>
            <a:ext cx="5832475" cy="378154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(</a:t>
            </a:r>
            <a:r>
              <a:rPr lang="es-ES" dirty="0" err="1"/>
              <a:t>arial</a:t>
            </a:r>
            <a:r>
              <a:rPr lang="es-ES" dirty="0"/>
              <a:t> 18 </a:t>
            </a:r>
            <a:r>
              <a:rPr lang="es-ES" dirty="0" err="1"/>
              <a:t>bold</a:t>
            </a:r>
            <a:r>
              <a:rPr lang="es-ES" dirty="0"/>
              <a:t>, verde)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6" y="1869283"/>
            <a:ext cx="5832475" cy="3784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Subtítulo (</a:t>
            </a:r>
            <a:r>
              <a:rPr lang="es-ES" dirty="0" err="1"/>
              <a:t>arial</a:t>
            </a:r>
            <a:r>
              <a:rPr lang="es-ES" dirty="0"/>
              <a:t> 16, gris)</a:t>
            </a:r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683568" y="2247900"/>
            <a:ext cx="5832648" cy="2159794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(</a:t>
            </a:r>
            <a:r>
              <a:rPr lang="es-ES" dirty="0" err="1"/>
              <a:t>arial</a:t>
            </a:r>
            <a:r>
              <a:rPr lang="es-ES" dirty="0"/>
              <a:t> 14, gris oscuro)</a:t>
            </a:r>
          </a:p>
          <a:p>
            <a:pPr lvl="0"/>
            <a:r>
              <a:rPr lang="es-ES" dirty="0" err="1"/>
              <a:t>Xxxxxxx</a:t>
            </a:r>
            <a:r>
              <a:rPr lang="es-ES" dirty="0"/>
              <a:t> </a:t>
            </a:r>
            <a:r>
              <a:rPr lang="es-ES" dirty="0" err="1"/>
              <a:t>xxxxxx</a:t>
            </a:r>
            <a:r>
              <a:rPr lang="es-ES" dirty="0"/>
              <a:t> </a:t>
            </a:r>
            <a:r>
              <a:rPr lang="es-ES" dirty="0" err="1"/>
              <a:t>xxxxx</a:t>
            </a:r>
            <a:r>
              <a:rPr lang="es-ES" dirty="0"/>
              <a:t>.</a:t>
            </a:r>
          </a:p>
        </p:txBody>
      </p:sp>
      <p:pic>
        <p:nvPicPr>
          <p:cNvPr id="8" name="eve+ntt_logo_claim_p_rgb-01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27880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 userDrawn="1"/>
        </p:nvGrpSpPr>
        <p:grpSpPr>
          <a:xfrm>
            <a:off x="1259632" y="483518"/>
            <a:ext cx="6375442" cy="4194465"/>
            <a:chOff x="1259632" y="483518"/>
            <a:chExt cx="6375442" cy="4194465"/>
          </a:xfrm>
        </p:grpSpPr>
        <p:sp>
          <p:nvSpPr>
            <p:cNvPr id="6" name="Text Box 4"/>
            <p:cNvSpPr txBox="1">
              <a:spLocks noChangeArrowheads="1"/>
            </p:cNvSpPr>
            <p:nvPr userDrawn="1"/>
          </p:nvSpPr>
          <p:spPr bwMode="auto">
            <a:xfrm>
              <a:off x="1259632" y="4053721"/>
              <a:ext cx="601540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915988" eaLnBrk="0" hangingPunct="0">
                <a:spcBef>
                  <a:spcPct val="50000"/>
                </a:spcBef>
              </a:pPr>
              <a:r>
                <a:rPr lang="es-ES_tradnl" sz="1600" b="1" dirty="0">
                  <a:solidFill>
                    <a:srgbClr val="969696"/>
                  </a:solidFill>
                  <a:latin typeface="Arial" pitchFamily="34" charset="0"/>
                  <a:cs typeface="Arial" pitchFamily="34" charset="0"/>
                </a:rPr>
                <a:t>everis.com</a:t>
              </a:r>
            </a:p>
          </p:txBody>
        </p:sp>
        <p:pic>
          <p:nvPicPr>
            <p:cNvPr id="7" name="6 Imagen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02" b="35131"/>
            <a:stretch/>
          </p:blipFill>
          <p:spPr>
            <a:xfrm>
              <a:off x="2018450" y="4352453"/>
              <a:ext cx="5616624" cy="325530"/>
            </a:xfrm>
            <a:prstGeom prst="rect">
              <a:avLst/>
            </a:prstGeom>
          </p:spPr>
        </p:pic>
        <p:pic>
          <p:nvPicPr>
            <p:cNvPr id="8" name="eve+ntt_logo_claim_p_rgb-01.png"/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666522" y="483518"/>
              <a:ext cx="4938796" cy="267759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81476153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loading_home3-filtered.jpe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8" t="8117" r="-654" b="17445"/>
          <a:stretch/>
        </p:blipFill>
        <p:spPr>
          <a:xfrm flipH="1">
            <a:off x="-27413" y="1000370"/>
            <a:ext cx="2577612" cy="414021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sp>
        <p:nvSpPr>
          <p:cNvPr id="27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0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grpSp>
        <p:nvGrpSpPr>
          <p:cNvPr id="31" name="30 Grupo"/>
          <p:cNvGrpSpPr/>
          <p:nvPr userDrawn="1"/>
        </p:nvGrpSpPr>
        <p:grpSpPr>
          <a:xfrm>
            <a:off x="5501969" y="101577"/>
            <a:ext cx="1230271" cy="885997"/>
            <a:chOff x="7493207" y="660643"/>
            <a:chExt cx="829344" cy="597264"/>
          </a:xfrm>
        </p:grpSpPr>
        <p:sp>
          <p:nvSpPr>
            <p:cNvPr id="32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33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pic>
        <p:nvPicPr>
          <p:cNvPr id="34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39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158024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18 Grupo"/>
          <p:cNvGrpSpPr/>
          <p:nvPr userDrawn="1"/>
        </p:nvGrpSpPr>
        <p:grpSpPr>
          <a:xfrm>
            <a:off x="-36512" y="-288477"/>
            <a:ext cx="9433049" cy="5439627"/>
            <a:chOff x="-36512" y="-288477"/>
            <a:chExt cx="9433049" cy="5439627"/>
          </a:xfrm>
        </p:grpSpPr>
        <p:grpSp>
          <p:nvGrpSpPr>
            <p:cNvPr id="22" name="21 Grupo"/>
            <p:cNvGrpSpPr/>
            <p:nvPr userDrawn="1"/>
          </p:nvGrpSpPr>
          <p:grpSpPr>
            <a:xfrm>
              <a:off x="-36512" y="-288477"/>
              <a:ext cx="9433049" cy="5439627"/>
              <a:chOff x="-36512" y="-288477"/>
              <a:chExt cx="9433049" cy="5439627"/>
            </a:xfrm>
          </p:grpSpPr>
          <p:grpSp>
            <p:nvGrpSpPr>
              <p:cNvPr id="24" name="23 Grupo"/>
              <p:cNvGrpSpPr/>
              <p:nvPr userDrawn="1"/>
            </p:nvGrpSpPr>
            <p:grpSpPr>
              <a:xfrm>
                <a:off x="-36512" y="-288477"/>
                <a:ext cx="9433049" cy="5439627"/>
                <a:chOff x="-36512" y="-288477"/>
                <a:chExt cx="9433049" cy="5439627"/>
              </a:xfrm>
            </p:grpSpPr>
            <p:pic>
              <p:nvPicPr>
                <p:cNvPr id="27" name="shutterstock_109844576.jpg"/>
                <p:cNvPicPr/>
                <p:nvPr userDrawn="1"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4989"/>
                <a:stretch/>
              </p:blipFill>
              <p:spPr>
                <a:xfrm flipH="1">
                  <a:off x="7698383" y="1447"/>
                  <a:ext cx="1445617" cy="5142053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28" name="shutterstock_45951769.jpg"/>
                <p:cNvPicPr/>
                <p:nvPr userDrawn="1"/>
              </p:nvPicPr>
              <p:blipFill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5037"/>
                <a:stretch/>
              </p:blipFill>
              <p:spPr>
                <a:xfrm flipH="1">
                  <a:off x="6160620" y="6834"/>
                  <a:ext cx="1432163" cy="5144316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29" name="shutterstock_139200059.jpg"/>
                <p:cNvPicPr/>
                <p:nvPr userDrawn="1"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5009"/>
                <a:stretch/>
              </p:blipFill>
              <p:spPr>
                <a:xfrm flipH="1">
                  <a:off x="4620463" y="6831"/>
                  <a:ext cx="1432163" cy="5136669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34" name="shutterstock_44239798.jpg"/>
                <p:cNvPicPr/>
                <p:nvPr userDrawn="1"/>
              </p:nvPicPr>
              <p:blipFill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5005"/>
                <a:stretch/>
              </p:blipFill>
              <p:spPr>
                <a:xfrm flipH="1">
                  <a:off x="1540154" y="1445"/>
                  <a:ext cx="1432163" cy="5142055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36" name="shutterstock_85780294.jpg"/>
                <p:cNvPicPr/>
                <p:nvPr userDrawn="1"/>
              </p:nvPicPr>
              <p:blipFill rotWithShape="1"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4873"/>
                <a:stretch/>
              </p:blipFill>
              <p:spPr>
                <a:xfrm flipH="1">
                  <a:off x="3107234" y="0"/>
                  <a:ext cx="1432163" cy="5151149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42" name="shutterstock_42489445.jpg"/>
                <p:cNvPicPr/>
                <p:nvPr userDrawn="1"/>
              </p:nvPicPr>
              <p:blipFill rotWithShape="1"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4986"/>
                <a:stretch/>
              </p:blipFill>
              <p:spPr>
                <a:xfrm flipH="1">
                  <a:off x="-2" y="-3939"/>
                  <a:ext cx="1432163" cy="5147439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sp>
              <p:nvSpPr>
                <p:cNvPr id="43" name="Shape 16"/>
                <p:cNvSpPr/>
                <p:nvPr userDrawn="1"/>
              </p:nvSpPr>
              <p:spPr>
                <a:xfrm>
                  <a:off x="-25578" y="2968236"/>
                  <a:ext cx="7472623" cy="162274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92184"/>
                      </a:srgbClr>
                    </a:gs>
                    <a:gs pos="100000">
                      <a:srgbClr val="4F7DB2">
                        <a:alpha val="92184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44" name="Shape 19"/>
                <p:cNvSpPr/>
                <p:nvPr userDrawn="1"/>
              </p:nvSpPr>
              <p:spPr>
                <a:xfrm>
                  <a:off x="-36512" y="992542"/>
                  <a:ext cx="622069" cy="878677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45" name="Shape 20"/>
                <p:cNvSpPr/>
                <p:nvPr userDrawn="1"/>
              </p:nvSpPr>
              <p:spPr>
                <a:xfrm>
                  <a:off x="274525" y="787263"/>
                  <a:ext cx="991497" cy="878677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46" name="Shape 11"/>
                <p:cNvSpPr/>
                <p:nvPr userDrawn="1"/>
              </p:nvSpPr>
              <p:spPr>
                <a:xfrm>
                  <a:off x="6533767" y="-288477"/>
                  <a:ext cx="2769551" cy="27695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FFFF">
                    <a:alpha val="92000"/>
                  </a:srgb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pic>
              <p:nvPicPr>
                <p:cNvPr id="47" name="eve+ntt_logo_claim_p_rgb-01.png"/>
                <p:cNvPicPr/>
                <p:nvPr userDrawn="1"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6659585" y="316877"/>
                  <a:ext cx="2287286" cy="1240064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sp>
              <p:nvSpPr>
                <p:cNvPr id="48" name="Shape 45"/>
                <p:cNvSpPr/>
                <p:nvPr userDrawn="1"/>
              </p:nvSpPr>
              <p:spPr>
                <a:xfrm>
                  <a:off x="8759910" y="1773290"/>
                  <a:ext cx="636627" cy="350999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49" name="Shape 46"/>
                <p:cNvSpPr/>
                <p:nvPr userDrawn="1"/>
              </p:nvSpPr>
              <p:spPr>
                <a:xfrm>
                  <a:off x="8581632" y="1624717"/>
                  <a:ext cx="356557" cy="350999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50" name="Shape 37"/>
                <p:cNvSpPr/>
                <p:nvPr userDrawn="1"/>
              </p:nvSpPr>
              <p:spPr>
                <a:xfrm>
                  <a:off x="7099395" y="4204290"/>
                  <a:ext cx="703833" cy="623746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51" name="Shape 38"/>
                <p:cNvSpPr/>
                <p:nvPr userDrawn="1"/>
              </p:nvSpPr>
              <p:spPr>
                <a:xfrm>
                  <a:off x="7592783" y="4033697"/>
                  <a:ext cx="325490" cy="341186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</p:grpSp>
          <p:sp>
            <p:nvSpPr>
              <p:cNvPr id="26" name="Shape 21"/>
              <p:cNvSpPr/>
              <p:nvPr userDrawn="1"/>
            </p:nvSpPr>
            <p:spPr>
              <a:xfrm>
                <a:off x="-25578" y="1263641"/>
                <a:ext cx="3120561" cy="3749537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</p:grpSp>
        <p:sp>
          <p:nvSpPr>
            <p:cNvPr id="23" name="Shape 11"/>
            <p:cNvSpPr/>
            <p:nvPr userDrawn="1"/>
          </p:nvSpPr>
          <p:spPr>
            <a:xfrm>
              <a:off x="3781893" y="-288477"/>
              <a:ext cx="2769551" cy="276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435846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subtítulo de la presentación de ejemplo (</a:t>
            </a:r>
            <a:r>
              <a:rPr lang="es-ES" dirty="0" err="1"/>
              <a:t>arial</a:t>
            </a:r>
            <a:r>
              <a:rPr lang="es-ES" dirty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219822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Título de la presentación (</a:t>
            </a:r>
            <a:r>
              <a:rPr lang="es-ES" dirty="0" err="1"/>
              <a:t>arial</a:t>
            </a:r>
            <a:r>
              <a:rPr lang="es-ES" dirty="0"/>
              <a:t> 30, minúsculas,  </a:t>
            </a:r>
            <a:r>
              <a:rPr lang="es-ES" dirty="0" err="1"/>
              <a:t>bold</a:t>
            </a:r>
            <a:r>
              <a:rPr lang="es-ES" dirty="0"/>
              <a:t>)</a:t>
            </a:r>
          </a:p>
        </p:txBody>
      </p:sp>
      <p:pic>
        <p:nvPicPr>
          <p:cNvPr id="52" name="51 Image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94" y="657318"/>
            <a:ext cx="2184690" cy="87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2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utterstock_45951769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77"/>
          <a:stretch/>
        </p:blipFill>
        <p:spPr>
          <a:xfrm flipH="1">
            <a:off x="-1" y="987430"/>
            <a:ext cx="2545200" cy="415607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9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0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grpSp>
        <p:nvGrpSpPr>
          <p:cNvPr id="3" name="2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5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6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sp>
        <p:nvSpPr>
          <p:cNvPr id="32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3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5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8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30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70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utterstock_85780294.jpg"/>
          <p:cNvPicPr/>
          <p:nvPr userDrawn="1"/>
        </p:nvPicPr>
        <p:blipFill rotWithShape="1">
          <a:blip r:embed="rId2" cstate="print"/>
          <a:srcRect l="34172" r="35058" b="25280"/>
          <a:stretch/>
        </p:blipFill>
        <p:spPr>
          <a:xfrm flipH="1">
            <a:off x="0" y="987574"/>
            <a:ext cx="2538000" cy="4155926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1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21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993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utterstock_139200059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80"/>
          <a:stretch/>
        </p:blipFill>
        <p:spPr>
          <a:xfrm flipH="1">
            <a:off x="-11800" y="984662"/>
            <a:ext cx="2545200" cy="4155926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1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21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814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utterstock_139200059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80"/>
          <a:stretch/>
        </p:blipFill>
        <p:spPr>
          <a:xfrm flipH="1">
            <a:off x="-11800" y="984662"/>
            <a:ext cx="2545200" cy="4155926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1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21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273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utterstock_42489445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348"/>
          <a:stretch/>
        </p:blipFill>
        <p:spPr>
          <a:xfrm flipH="1">
            <a:off x="0" y="991328"/>
            <a:ext cx="2545200" cy="4152172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1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21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753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15"/>
          <p:cNvSpPr/>
          <p:nvPr userDrawn="1"/>
        </p:nvSpPr>
        <p:spPr>
          <a:xfrm>
            <a:off x="0" y="0"/>
            <a:ext cx="3995936" cy="1214212"/>
          </a:xfrm>
          <a:prstGeom prst="roundRect">
            <a:avLst>
              <a:gd name="adj" fmla="val 739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801612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8007"/>
            <a:ext cx="8280000" cy="324036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Subtítulo (</a:t>
            </a:r>
            <a:r>
              <a:rPr lang="es-ES" dirty="0" err="1"/>
              <a:t>arial</a:t>
            </a:r>
            <a:r>
              <a:rPr lang="es-ES" dirty="0"/>
              <a:t> 16, minúscula, verde)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395536" y="2194063"/>
            <a:ext cx="8280920" cy="22138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/>
              <a:t>(</a:t>
            </a:r>
            <a:r>
              <a:rPr lang="es-ES" dirty="0" err="1"/>
              <a:t>arial</a:t>
            </a:r>
            <a:r>
              <a:rPr lang="es-ES" dirty="0"/>
              <a:t> 14,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err="1"/>
              <a:t>Xxxxxxxxx</a:t>
            </a:r>
            <a:r>
              <a:rPr lang="es-ES" dirty="0"/>
              <a:t> </a:t>
            </a:r>
            <a:r>
              <a:rPr lang="es-ES" dirty="0" err="1"/>
              <a:t>xxxxxxxx</a:t>
            </a:r>
            <a:r>
              <a:rPr lang="es-ES" dirty="0"/>
              <a:t> </a:t>
            </a:r>
            <a:r>
              <a:rPr lang="es-ES" dirty="0" err="1"/>
              <a:t>xxxxxxx</a:t>
            </a:r>
            <a:r>
              <a:rPr lang="es-ES" dirty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5784" y="232794"/>
            <a:ext cx="3546139" cy="772783"/>
          </a:xfrm>
        </p:spPr>
        <p:txBody>
          <a:bodyPr anchor="t">
            <a:normAutofit/>
          </a:bodyPr>
          <a:lstStyle>
            <a:lvl1pPr algn="l">
              <a:defRPr sz="1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Título (</a:t>
            </a:r>
            <a:r>
              <a:rPr lang="es-ES" dirty="0" err="1"/>
              <a:t>arial</a:t>
            </a:r>
            <a:r>
              <a:rPr lang="es-ES" dirty="0"/>
              <a:t> 18, minúscula, negrita, blanco)</a:t>
            </a:r>
          </a:p>
        </p:txBody>
      </p:sp>
      <p:sp>
        <p:nvSpPr>
          <p:cNvPr id="9" name="Shape 51"/>
          <p:cNvSpPr/>
          <p:nvPr userDrawn="1"/>
        </p:nvSpPr>
        <p:spPr>
          <a:xfrm flipV="1">
            <a:off x="6660232" y="0"/>
            <a:ext cx="0" cy="1221600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10" name="Shape 52"/>
          <p:cNvSpPr/>
          <p:nvPr userDrawn="1"/>
        </p:nvSpPr>
        <p:spPr>
          <a:xfrm flipH="1" flipV="1">
            <a:off x="3995935" y="1206824"/>
            <a:ext cx="5148063" cy="14775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14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756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83571" y="1491630"/>
            <a:ext cx="5832475" cy="378154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(</a:t>
            </a:r>
            <a:r>
              <a:rPr lang="es-ES" dirty="0" err="1"/>
              <a:t>arial</a:t>
            </a:r>
            <a:r>
              <a:rPr lang="es-ES" dirty="0"/>
              <a:t> 18 </a:t>
            </a:r>
            <a:r>
              <a:rPr lang="es-ES" dirty="0" err="1"/>
              <a:t>bold</a:t>
            </a:r>
            <a:r>
              <a:rPr lang="es-ES" dirty="0"/>
              <a:t>, verde)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6" y="1869283"/>
            <a:ext cx="5832475" cy="3784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Subtítulo (</a:t>
            </a:r>
            <a:r>
              <a:rPr lang="es-ES" dirty="0" err="1"/>
              <a:t>arial</a:t>
            </a:r>
            <a:r>
              <a:rPr lang="es-ES" dirty="0"/>
              <a:t> 16, gris)</a:t>
            </a:r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683568" y="2247900"/>
            <a:ext cx="5832648" cy="2159794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(</a:t>
            </a:r>
            <a:r>
              <a:rPr lang="es-ES" dirty="0" err="1"/>
              <a:t>arial</a:t>
            </a:r>
            <a:r>
              <a:rPr lang="es-ES" dirty="0"/>
              <a:t> 14, gris oscuro)</a:t>
            </a:r>
          </a:p>
          <a:p>
            <a:pPr lvl="0"/>
            <a:r>
              <a:rPr lang="es-ES" dirty="0" err="1"/>
              <a:t>Xxxxxxx</a:t>
            </a:r>
            <a:r>
              <a:rPr lang="es-ES" dirty="0"/>
              <a:t> </a:t>
            </a:r>
            <a:r>
              <a:rPr lang="es-ES" dirty="0" err="1"/>
              <a:t>xxxxxx</a:t>
            </a:r>
            <a:r>
              <a:rPr lang="es-ES" dirty="0"/>
              <a:t> </a:t>
            </a:r>
            <a:r>
              <a:rPr lang="es-ES" dirty="0" err="1"/>
              <a:t>xxxxx</a:t>
            </a:r>
            <a:r>
              <a:rPr lang="es-ES" dirty="0"/>
              <a:t>.</a:t>
            </a:r>
          </a:p>
        </p:txBody>
      </p:sp>
      <p:pic>
        <p:nvPicPr>
          <p:cNvPr id="9" name="eve+ntt_logo_claim_p_rgb-01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10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30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 userDrawn="1"/>
        </p:nvGrpSpPr>
        <p:grpSpPr>
          <a:xfrm>
            <a:off x="1259632" y="483518"/>
            <a:ext cx="6375442" cy="4194465"/>
            <a:chOff x="1259632" y="483518"/>
            <a:chExt cx="6375442" cy="4194465"/>
          </a:xfrm>
        </p:grpSpPr>
        <p:sp>
          <p:nvSpPr>
            <p:cNvPr id="6" name="Text Box 4"/>
            <p:cNvSpPr txBox="1">
              <a:spLocks noChangeArrowheads="1"/>
            </p:cNvSpPr>
            <p:nvPr userDrawn="1"/>
          </p:nvSpPr>
          <p:spPr bwMode="auto">
            <a:xfrm>
              <a:off x="1259632" y="4053721"/>
              <a:ext cx="601540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915988" eaLnBrk="0" hangingPunct="0">
                <a:spcBef>
                  <a:spcPct val="50000"/>
                </a:spcBef>
              </a:pPr>
              <a:r>
                <a:rPr lang="es-ES_tradnl" sz="1600" b="1" dirty="0">
                  <a:solidFill>
                    <a:srgbClr val="969696"/>
                  </a:solidFill>
                  <a:latin typeface="Arial" pitchFamily="34" charset="0"/>
                  <a:cs typeface="Arial" pitchFamily="34" charset="0"/>
                </a:rPr>
                <a:t>everis.com</a:t>
              </a:r>
            </a:p>
          </p:txBody>
        </p:sp>
        <p:pic>
          <p:nvPicPr>
            <p:cNvPr id="7" name="6 Imagen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02" b="35131"/>
            <a:stretch/>
          </p:blipFill>
          <p:spPr>
            <a:xfrm>
              <a:off x="2018450" y="4352453"/>
              <a:ext cx="5616624" cy="325530"/>
            </a:xfrm>
            <a:prstGeom prst="rect">
              <a:avLst/>
            </a:prstGeom>
          </p:spPr>
        </p:pic>
        <p:pic>
          <p:nvPicPr>
            <p:cNvPr id="8" name="eve+ntt_logo_claim_p_rgb-01.png"/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666522" y="483518"/>
              <a:ext cx="4938796" cy="267759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724134485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18 Grupo"/>
          <p:cNvGrpSpPr/>
          <p:nvPr userDrawn="1"/>
        </p:nvGrpSpPr>
        <p:grpSpPr>
          <a:xfrm>
            <a:off x="-36512" y="-323270"/>
            <a:ext cx="9339828" cy="5466772"/>
            <a:chOff x="-36512" y="-323270"/>
            <a:chExt cx="9339828" cy="5466772"/>
          </a:xfrm>
        </p:grpSpPr>
        <p:grpSp>
          <p:nvGrpSpPr>
            <p:cNvPr id="20" name="19 Grupo"/>
            <p:cNvGrpSpPr/>
            <p:nvPr userDrawn="1"/>
          </p:nvGrpSpPr>
          <p:grpSpPr>
            <a:xfrm>
              <a:off x="-36512" y="-288478"/>
              <a:ext cx="9339828" cy="5431980"/>
              <a:chOff x="-36512" y="-288478"/>
              <a:chExt cx="9339828" cy="5431980"/>
            </a:xfrm>
          </p:grpSpPr>
          <p:pic>
            <p:nvPicPr>
              <p:cNvPr id="35" name="big-111256_1920.jpg"/>
              <p:cNvPicPr/>
              <p:nvPr userDrawn="1"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884"/>
              <a:stretch/>
            </p:blipFill>
            <p:spPr>
              <a:xfrm flipH="1">
                <a:off x="7744270" y="-18949"/>
                <a:ext cx="1436241" cy="516244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6" name="1024px-Obelisco_en_Buenos_Aires.jpg"/>
              <p:cNvPicPr/>
              <p:nvPr userDrawn="1"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6"/>
              <a:stretch/>
            </p:blipFill>
            <p:spPr>
              <a:xfrm flipH="1">
                <a:off x="6188981" y="-14757"/>
                <a:ext cx="1447290" cy="5158257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37" name="Shape 11"/>
              <p:cNvSpPr/>
              <p:nvPr userDrawn="1"/>
            </p:nvSpPr>
            <p:spPr>
              <a:xfrm>
                <a:off x="6533765" y="-288478"/>
                <a:ext cx="2769551" cy="27695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>
                  <a:alpha val="92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pic>
            <p:nvPicPr>
              <p:cNvPr id="38" name="Monte-Fuji-Japon.jpg"/>
              <p:cNvPicPr/>
              <p:nvPr userDrawn="1"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6"/>
              <a:stretch/>
            </p:blipFill>
            <p:spPr>
              <a:xfrm flipH="1">
                <a:off x="4639223" y="-14757"/>
                <a:ext cx="1436241" cy="5158258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9" name="mundial-brasil.jpg"/>
              <p:cNvPicPr/>
              <p:nvPr userDrawn="1"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00"/>
              <a:stretch/>
            </p:blipFill>
            <p:spPr>
              <a:xfrm flipH="1">
                <a:off x="1553858" y="-14668"/>
                <a:ext cx="1436241" cy="515816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0" name="best-buildings-madrid-5.jpg"/>
              <p:cNvPicPr/>
              <p:nvPr userDrawn="1"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7"/>
              <a:stretch/>
            </p:blipFill>
            <p:spPr>
              <a:xfrm flipH="1">
                <a:off x="3094982" y="-14668"/>
                <a:ext cx="1436241" cy="515816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1" name="Empire-State-11.jpg"/>
              <p:cNvPicPr/>
              <p:nvPr userDrawn="1"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878"/>
              <a:stretch/>
            </p:blipFill>
            <p:spPr>
              <a:xfrm flipH="1">
                <a:off x="-21215" y="-14668"/>
                <a:ext cx="1436241" cy="515817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42" name="Shape 16"/>
              <p:cNvSpPr/>
              <p:nvPr userDrawn="1"/>
            </p:nvSpPr>
            <p:spPr>
              <a:xfrm>
                <a:off x="-25578" y="2715766"/>
                <a:ext cx="7472623" cy="1622740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92184"/>
                    </a:srgbClr>
                  </a:gs>
                  <a:gs pos="100000">
                    <a:srgbClr val="4F7DB2">
                      <a:alpha val="92184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sp>
            <p:nvSpPr>
              <p:cNvPr id="43" name="Shape 19"/>
              <p:cNvSpPr/>
              <p:nvPr userDrawn="1"/>
            </p:nvSpPr>
            <p:spPr>
              <a:xfrm>
                <a:off x="-36512" y="992541"/>
                <a:ext cx="622069" cy="878677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sp>
            <p:nvSpPr>
              <p:cNvPr id="44" name="Shape 20"/>
              <p:cNvSpPr/>
              <p:nvPr userDrawn="1"/>
            </p:nvSpPr>
            <p:spPr>
              <a:xfrm>
                <a:off x="274523" y="787262"/>
                <a:ext cx="991497" cy="878677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sp>
            <p:nvSpPr>
              <p:cNvPr id="45" name="Shape 21"/>
              <p:cNvSpPr/>
              <p:nvPr userDrawn="1"/>
            </p:nvSpPr>
            <p:spPr>
              <a:xfrm>
                <a:off x="-25578" y="1263639"/>
                <a:ext cx="3120561" cy="3749537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sp>
            <p:nvSpPr>
              <p:cNvPr id="46" name="Shape 23"/>
              <p:cNvSpPr/>
              <p:nvPr userDrawn="1"/>
            </p:nvSpPr>
            <p:spPr>
              <a:xfrm>
                <a:off x="5895326" y="-18950"/>
                <a:ext cx="638440" cy="209201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sp>
            <p:nvSpPr>
              <p:cNvPr id="47" name="Shape 24"/>
              <p:cNvSpPr/>
              <p:nvPr userDrawn="1"/>
            </p:nvSpPr>
            <p:spPr>
              <a:xfrm>
                <a:off x="6302014" y="45429"/>
                <a:ext cx="357572" cy="35199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pic>
            <p:nvPicPr>
              <p:cNvPr id="48" name="eve+ntt_logo_claim_p_rgb-01.png"/>
              <p:cNvPicPr/>
              <p:nvPr userDrawn="1"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659585" y="316877"/>
                <a:ext cx="2287286" cy="1240064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34" name="Shape 11"/>
            <p:cNvSpPr/>
            <p:nvPr userDrawn="1"/>
          </p:nvSpPr>
          <p:spPr>
            <a:xfrm>
              <a:off x="3818673" y="-323270"/>
              <a:ext cx="2769551" cy="276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291830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subtítulo de la presentación de ejemplo (</a:t>
            </a:r>
            <a:r>
              <a:rPr lang="es-ES" dirty="0" err="1"/>
              <a:t>arial</a:t>
            </a:r>
            <a:r>
              <a:rPr lang="es-ES" dirty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075806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Título de la presentación (</a:t>
            </a:r>
            <a:r>
              <a:rPr lang="es-ES" dirty="0" err="1"/>
              <a:t>arial</a:t>
            </a:r>
            <a:r>
              <a:rPr lang="es-ES" dirty="0"/>
              <a:t> 30, minúsculas,  </a:t>
            </a:r>
            <a:r>
              <a:rPr lang="es-ES" dirty="0" err="1"/>
              <a:t>bold</a:t>
            </a:r>
            <a:r>
              <a:rPr lang="es-ES" dirty="0"/>
              <a:t>)</a:t>
            </a:r>
          </a:p>
        </p:txBody>
      </p:sp>
      <p:pic>
        <p:nvPicPr>
          <p:cNvPr id="49" name="48 Image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94" y="657318"/>
            <a:ext cx="2184690" cy="87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Monte-Fuji-Japon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5" t="10641" r="-2090" b="14869"/>
          <a:stretch/>
        </p:blipFill>
        <p:spPr>
          <a:xfrm flipH="1">
            <a:off x="-68579" y="987574"/>
            <a:ext cx="2618777" cy="414313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0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grpSp>
        <p:nvGrpSpPr>
          <p:cNvPr id="31" name="30 Grupo"/>
          <p:cNvGrpSpPr/>
          <p:nvPr userDrawn="1"/>
        </p:nvGrpSpPr>
        <p:grpSpPr>
          <a:xfrm>
            <a:off x="5501969" y="101577"/>
            <a:ext cx="1230271" cy="885997"/>
            <a:chOff x="7493207" y="660643"/>
            <a:chExt cx="829344" cy="597264"/>
          </a:xfrm>
        </p:grpSpPr>
        <p:sp>
          <p:nvSpPr>
            <p:cNvPr id="32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33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pic>
        <p:nvPicPr>
          <p:cNvPr id="34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sp>
        <p:nvSpPr>
          <p:cNvPr id="40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176300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loading_home3-filtered.jpe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8" t="8117" r="-654" b="17445"/>
          <a:stretch/>
        </p:blipFill>
        <p:spPr>
          <a:xfrm flipH="1">
            <a:off x="-27413" y="1000370"/>
            <a:ext cx="2577612" cy="4140218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9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0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1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grpSp>
        <p:nvGrpSpPr>
          <p:cNvPr id="3" name="2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5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6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40441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sp>
        <p:nvSpPr>
          <p:cNvPr id="32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3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5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7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27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647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Monte-Fuji-Japon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5" t="10641" r="-2090" b="14869"/>
          <a:stretch/>
        </p:blipFill>
        <p:spPr>
          <a:xfrm flipH="1">
            <a:off x="-68579" y="987574"/>
            <a:ext cx="2618777" cy="414313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222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0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20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584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mpire-State-11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6" t="9914" b="15366"/>
          <a:stretch/>
        </p:blipFill>
        <p:spPr>
          <a:xfrm flipH="1">
            <a:off x="-1" y="987573"/>
            <a:ext cx="2550199" cy="4155927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3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2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28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9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mundial-brasil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314"/>
          <a:stretch/>
        </p:blipFill>
        <p:spPr>
          <a:xfrm flipH="1">
            <a:off x="0" y="989476"/>
            <a:ext cx="2545196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3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0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20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  <p:sp>
        <p:nvSpPr>
          <p:cNvPr id="39" name="3 Título"/>
          <p:cNvSpPr txBox="1">
            <a:spLocks/>
          </p:cNvSpPr>
          <p:nvPr userDrawn="1"/>
        </p:nvSpPr>
        <p:spPr>
          <a:xfrm>
            <a:off x="605141" y="2211710"/>
            <a:ext cx="1368152" cy="4215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27504458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3 Título"/>
          <p:cNvSpPr txBox="1">
            <a:spLocks/>
          </p:cNvSpPr>
          <p:nvPr userDrawn="1"/>
        </p:nvSpPr>
        <p:spPr>
          <a:xfrm>
            <a:off x="605141" y="2150194"/>
            <a:ext cx="1368152" cy="4215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pic>
        <p:nvPicPr>
          <p:cNvPr id="32" name="big-111256_1920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15" b="16299"/>
          <a:stretch/>
        </p:blipFill>
        <p:spPr>
          <a:xfrm flipH="1">
            <a:off x="-14399" y="989476"/>
            <a:ext cx="2545200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grpSp>
        <p:nvGrpSpPr>
          <p:cNvPr id="26" name="25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3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0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20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873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15"/>
          <p:cNvSpPr/>
          <p:nvPr userDrawn="1"/>
        </p:nvSpPr>
        <p:spPr>
          <a:xfrm>
            <a:off x="0" y="0"/>
            <a:ext cx="3995936" cy="1214212"/>
          </a:xfrm>
          <a:prstGeom prst="roundRect">
            <a:avLst>
              <a:gd name="adj" fmla="val 739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801612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8007"/>
            <a:ext cx="8280000" cy="324036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Subtítulo (</a:t>
            </a:r>
            <a:r>
              <a:rPr lang="es-ES" dirty="0" err="1"/>
              <a:t>arial</a:t>
            </a:r>
            <a:r>
              <a:rPr lang="es-ES" dirty="0"/>
              <a:t> 16, minúscula, verde)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395536" y="2194063"/>
            <a:ext cx="8280920" cy="22138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/>
              <a:t>(</a:t>
            </a:r>
            <a:r>
              <a:rPr lang="es-ES" dirty="0" err="1"/>
              <a:t>arial</a:t>
            </a:r>
            <a:r>
              <a:rPr lang="es-ES" dirty="0"/>
              <a:t> 14,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err="1"/>
              <a:t>Xxxxxxxxx</a:t>
            </a:r>
            <a:r>
              <a:rPr lang="es-ES" dirty="0"/>
              <a:t> </a:t>
            </a:r>
            <a:r>
              <a:rPr lang="es-ES" dirty="0" err="1"/>
              <a:t>xxxxxxxx</a:t>
            </a:r>
            <a:r>
              <a:rPr lang="es-ES" dirty="0"/>
              <a:t> </a:t>
            </a:r>
            <a:r>
              <a:rPr lang="es-ES" dirty="0" err="1"/>
              <a:t>xxxxxxx</a:t>
            </a:r>
            <a:r>
              <a:rPr lang="es-ES" dirty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5784" y="232794"/>
            <a:ext cx="3546139" cy="772783"/>
          </a:xfrm>
        </p:spPr>
        <p:txBody>
          <a:bodyPr anchor="t">
            <a:normAutofit/>
          </a:bodyPr>
          <a:lstStyle>
            <a:lvl1pPr algn="l">
              <a:defRPr sz="1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Título (</a:t>
            </a:r>
            <a:r>
              <a:rPr lang="es-ES" dirty="0" err="1"/>
              <a:t>arial</a:t>
            </a:r>
            <a:r>
              <a:rPr lang="es-ES" dirty="0"/>
              <a:t> 18, minúscula, negrita, blanco)</a:t>
            </a:r>
          </a:p>
        </p:txBody>
      </p:sp>
      <p:sp>
        <p:nvSpPr>
          <p:cNvPr id="9" name="Shape 51"/>
          <p:cNvSpPr/>
          <p:nvPr userDrawn="1"/>
        </p:nvSpPr>
        <p:spPr>
          <a:xfrm flipV="1">
            <a:off x="6660232" y="0"/>
            <a:ext cx="0" cy="1221600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10" name="Shape 52"/>
          <p:cNvSpPr/>
          <p:nvPr userDrawn="1"/>
        </p:nvSpPr>
        <p:spPr>
          <a:xfrm flipH="1" flipV="1">
            <a:off x="3995935" y="1206824"/>
            <a:ext cx="5148063" cy="14775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pic>
        <p:nvPicPr>
          <p:cNvPr id="11" name="eve+ntt_logo_claim_p_rgb-01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11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554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83571" y="1491630"/>
            <a:ext cx="5832475" cy="378154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(</a:t>
            </a:r>
            <a:r>
              <a:rPr lang="es-ES" dirty="0" err="1"/>
              <a:t>arial</a:t>
            </a:r>
            <a:r>
              <a:rPr lang="es-ES" dirty="0"/>
              <a:t> 18 </a:t>
            </a:r>
            <a:r>
              <a:rPr lang="es-ES" dirty="0" err="1"/>
              <a:t>bold</a:t>
            </a:r>
            <a:r>
              <a:rPr lang="es-ES" dirty="0"/>
              <a:t>, verde)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6" y="1869283"/>
            <a:ext cx="5832475" cy="3784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Subtítulo (</a:t>
            </a:r>
            <a:r>
              <a:rPr lang="es-ES" dirty="0" err="1"/>
              <a:t>arial</a:t>
            </a:r>
            <a:r>
              <a:rPr lang="es-ES" dirty="0"/>
              <a:t> 16, gris)</a:t>
            </a:r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683568" y="2247900"/>
            <a:ext cx="5832648" cy="2159794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(</a:t>
            </a:r>
            <a:r>
              <a:rPr lang="es-ES" dirty="0" err="1"/>
              <a:t>arial</a:t>
            </a:r>
            <a:r>
              <a:rPr lang="es-ES" dirty="0"/>
              <a:t> 14, gris oscuro)</a:t>
            </a:r>
          </a:p>
          <a:p>
            <a:pPr lvl="0"/>
            <a:r>
              <a:rPr lang="es-ES" dirty="0" err="1"/>
              <a:t>Xxxxxxx</a:t>
            </a:r>
            <a:r>
              <a:rPr lang="es-ES" dirty="0"/>
              <a:t> </a:t>
            </a:r>
            <a:r>
              <a:rPr lang="es-ES" dirty="0" err="1"/>
              <a:t>xxxxxx</a:t>
            </a:r>
            <a:r>
              <a:rPr lang="es-ES" dirty="0"/>
              <a:t> </a:t>
            </a:r>
            <a:r>
              <a:rPr lang="es-ES" dirty="0" err="1"/>
              <a:t>xxxxx</a:t>
            </a:r>
            <a:r>
              <a:rPr lang="es-ES" dirty="0"/>
              <a:t>.</a:t>
            </a:r>
          </a:p>
        </p:txBody>
      </p:sp>
      <p:pic>
        <p:nvPicPr>
          <p:cNvPr id="9" name="eve+ntt_logo_claim_p_rgb-01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10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504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 userDrawn="1"/>
        </p:nvGrpSpPr>
        <p:grpSpPr>
          <a:xfrm>
            <a:off x="1259632" y="483518"/>
            <a:ext cx="6375442" cy="4194465"/>
            <a:chOff x="1259632" y="483518"/>
            <a:chExt cx="6375442" cy="4194465"/>
          </a:xfrm>
        </p:grpSpPr>
        <p:sp>
          <p:nvSpPr>
            <p:cNvPr id="6" name="Text Box 4"/>
            <p:cNvSpPr txBox="1">
              <a:spLocks noChangeArrowheads="1"/>
            </p:cNvSpPr>
            <p:nvPr userDrawn="1"/>
          </p:nvSpPr>
          <p:spPr bwMode="auto">
            <a:xfrm>
              <a:off x="1259632" y="4053721"/>
              <a:ext cx="601540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915988" eaLnBrk="0" hangingPunct="0">
                <a:spcBef>
                  <a:spcPct val="50000"/>
                </a:spcBef>
              </a:pPr>
              <a:r>
                <a:rPr lang="es-ES_tradnl" sz="1600" b="1" dirty="0">
                  <a:solidFill>
                    <a:srgbClr val="969696"/>
                  </a:solidFill>
                  <a:latin typeface="Arial" pitchFamily="34" charset="0"/>
                  <a:cs typeface="Arial" pitchFamily="34" charset="0"/>
                </a:rPr>
                <a:t>everis.com</a:t>
              </a:r>
            </a:p>
          </p:txBody>
        </p:sp>
        <p:pic>
          <p:nvPicPr>
            <p:cNvPr id="7" name="6 Imagen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02" b="35131"/>
            <a:stretch/>
          </p:blipFill>
          <p:spPr>
            <a:xfrm>
              <a:off x="2018450" y="4352453"/>
              <a:ext cx="5616624" cy="325530"/>
            </a:xfrm>
            <a:prstGeom prst="rect">
              <a:avLst/>
            </a:prstGeom>
          </p:spPr>
        </p:pic>
        <p:pic>
          <p:nvPicPr>
            <p:cNvPr id="8" name="eve+ntt_logo_claim_p_rgb-01.png"/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666522" y="483518"/>
              <a:ext cx="4938796" cy="267759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774697662"/>
      </p:ext>
    </p:extLst>
  </p:cSld>
  <p:clrMapOvr>
    <a:masterClrMapping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60"/>
          <a:stretch/>
        </p:blipFill>
        <p:spPr bwMode="auto">
          <a:xfrm>
            <a:off x="-1" y="-1337732"/>
            <a:ext cx="9144000" cy="366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7" descr="NTT_Title_Slide_w_Image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" y="1597715"/>
            <a:ext cx="2542443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21"/>
          <p:cNvSpPr/>
          <p:nvPr userDrawn="1"/>
        </p:nvSpPr>
        <p:spPr>
          <a:xfrm>
            <a:off x="2529254" y="2859782"/>
            <a:ext cx="6614746" cy="128111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7259" tIns="43630" rIns="87259" bIns="4363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700" kern="0" dirty="0">
              <a:solidFill>
                <a:sysClr val="windowText" lastClr="000000"/>
              </a:solidFill>
              <a:latin typeface="Calibri"/>
              <a:ea typeface="Arial Unicode MS" pitchFamily="50" charset="-128"/>
            </a:endParaRPr>
          </a:p>
        </p:txBody>
      </p:sp>
      <p:sp>
        <p:nvSpPr>
          <p:cNvPr id="19" name="Rectangle 22"/>
          <p:cNvSpPr/>
          <p:nvPr userDrawn="1"/>
        </p:nvSpPr>
        <p:spPr>
          <a:xfrm>
            <a:off x="2529254" y="1592952"/>
            <a:ext cx="6614746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0" name="Picture 18" descr="NTT_logo_RGB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146" y="4642794"/>
            <a:ext cx="1692519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11"/>
          <p:cNvSpPr txBox="1"/>
          <p:nvPr userDrawn="1"/>
        </p:nvSpPr>
        <p:spPr>
          <a:xfrm>
            <a:off x="2010523" y="570604"/>
            <a:ext cx="176289" cy="307963"/>
          </a:xfrm>
          <a:prstGeom prst="rect">
            <a:avLst/>
          </a:prstGeom>
          <a:noFill/>
        </p:spPr>
        <p:txBody>
          <a:bodyPr wrap="none" lIns="87259" tIns="43630" rIns="87259" bIns="43630">
            <a:spAutoFit/>
          </a:bodyPr>
          <a:lstStyle/>
          <a:p>
            <a:pPr>
              <a:defRPr/>
            </a:pPr>
            <a:endParaRPr lang="en-US" sz="1400" dirty="0">
              <a:solidFill>
                <a:srgbClr val="FF0000"/>
              </a:solidFill>
              <a:latin typeface="Arial" charset="0"/>
              <a:ea typeface="Arial Unicode MS" pitchFamily="50" charset="-128"/>
              <a:cs typeface="Arial" charset="0"/>
            </a:endParaRPr>
          </a:p>
        </p:txBody>
      </p:sp>
      <p:sp>
        <p:nvSpPr>
          <p:cNvPr id="22" name="TextBox 20"/>
          <p:cNvSpPr txBox="1"/>
          <p:nvPr userDrawn="1"/>
        </p:nvSpPr>
        <p:spPr>
          <a:xfrm>
            <a:off x="-1" y="4798111"/>
            <a:ext cx="2362200" cy="92333"/>
          </a:xfrm>
          <a:prstGeom prst="rect">
            <a:avLst/>
          </a:prstGeom>
          <a:noFill/>
        </p:spPr>
        <p:txBody>
          <a:bodyPr lIns="87259" tIns="0" rIns="87259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Copyright © 2014 NTT DATA Corporation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2743597" y="3057848"/>
            <a:ext cx="6127221" cy="1041845"/>
          </a:xfrm>
          <a:prstGeom prst="rect">
            <a:avLst/>
          </a:prstGeom>
        </p:spPr>
        <p:txBody>
          <a:bodyPr lIns="87259" tIns="43630" rIns="87259" bIns="43630" anchor="t">
            <a:norm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2"/>
                </a:solidFill>
              </a:defRPr>
            </a:lvl1pPr>
            <a:lvl2pPr marL="4362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5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88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1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77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0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3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743597" y="1839828"/>
            <a:ext cx="6127221" cy="995164"/>
          </a:xfrm>
          <a:prstGeom prst="rect">
            <a:avLst/>
          </a:prstGeom>
          <a:ln>
            <a:noFill/>
          </a:ln>
        </p:spPr>
        <p:txBody>
          <a:bodyPr lIns="87259" tIns="43630" rIns="87259" bIns="43630" anchor="t">
            <a:normAutofit/>
          </a:bodyPr>
          <a:lstStyle>
            <a:lvl1pPr algn="l">
              <a:spcAft>
                <a:spcPts val="0"/>
              </a:spcAft>
              <a:defRPr sz="21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ja-JP" altLang="en-US" dirty="0"/>
              <a:t>マスタ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367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"/>
          <p:cNvSpPr/>
          <p:nvPr userDrawn="1"/>
        </p:nvSpPr>
        <p:spPr>
          <a:xfrm>
            <a:off x="7498374" y="0"/>
            <a:ext cx="1645626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38" name="Picture 29" descr="NTT_logo_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2" y="309563"/>
            <a:ext cx="1252904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4"/>
          <p:cNvSpPr/>
          <p:nvPr userDrawn="1"/>
        </p:nvSpPr>
        <p:spPr>
          <a:xfrm>
            <a:off x="4" y="0"/>
            <a:ext cx="7498374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>
            <a:normAutofit/>
          </a:bodyPr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0" name="Picture 19" descr="NTT_Title_Slide_w_Imag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73122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 userDrawn="1"/>
        </p:nvGrpSpPr>
        <p:grpSpPr bwMode="auto">
          <a:xfrm>
            <a:off x="0" y="5049442"/>
            <a:ext cx="9144000" cy="98822"/>
            <a:chOff x="0" y="6731877"/>
            <a:chExt cx="9144001" cy="132052"/>
          </a:xfrm>
        </p:grpSpPr>
        <p:sp>
          <p:nvSpPr>
            <p:cNvPr id="10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103"/>
            <p:cNvGrpSpPr>
              <a:grpSpLocks/>
            </p:cNvGrpSpPr>
            <p:nvPr userDrawn="1"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2" name="Rectangle 21"/>
              <p:cNvSpPr/>
              <p:nvPr userDrawn="1"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22"/>
              <p:cNvSpPr/>
              <p:nvPr userDrawn="1"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  <p:sp>
            <p:nvSpPr>
              <p:cNvPr id="14" name="Rectangle 23"/>
              <p:cNvSpPr/>
              <p:nvPr userDrawn="1"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angle 24"/>
              <p:cNvSpPr/>
              <p:nvPr userDrawn="1"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Rectangle 25"/>
              <p:cNvSpPr/>
              <p:nvPr userDrawn="1"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  <p:sp>
            <p:nvSpPr>
              <p:cNvPr id="17" name="Rectangle 26"/>
              <p:cNvSpPr/>
              <p:nvPr userDrawn="1"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</p:grpSp>
      </p:grpSp>
      <p:sp>
        <p:nvSpPr>
          <p:cNvPr id="18" name="TextBox 12"/>
          <p:cNvSpPr txBox="1"/>
          <p:nvPr userDrawn="1"/>
        </p:nvSpPr>
        <p:spPr>
          <a:xfrm>
            <a:off x="767861" y="5063754"/>
            <a:ext cx="2362200" cy="92333"/>
          </a:xfrm>
          <a:prstGeom prst="rect">
            <a:avLst/>
          </a:prstGeom>
          <a:noFill/>
        </p:spPr>
        <p:txBody>
          <a:bodyPr lIns="87259" tIns="0" rIns="87259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Copyright © 2014 NTT DATA Corporation</a:t>
            </a:r>
          </a:p>
        </p:txBody>
      </p:sp>
      <p:sp>
        <p:nvSpPr>
          <p:cNvPr id="20" name="TextBox 16"/>
          <p:cNvSpPr txBox="1"/>
          <p:nvPr userDrawn="1"/>
        </p:nvSpPr>
        <p:spPr>
          <a:xfrm>
            <a:off x="8693074" y="5026897"/>
            <a:ext cx="450926" cy="169277"/>
          </a:xfrm>
          <a:prstGeom prst="rect">
            <a:avLst/>
          </a:prstGeom>
          <a:noFill/>
        </p:spPr>
        <p:txBody>
          <a:bodyPr wrap="square" lIns="87259" tIns="0" rIns="87259" bIns="0">
            <a:spAutoFit/>
          </a:bodyPr>
          <a:lstStyle/>
          <a:p>
            <a:pPr algn="r">
              <a:defRPr/>
            </a:pPr>
            <a:fld id="{06B7AAC9-FE5A-48D5-B024-69CF627B13C4}" type="slidenum">
              <a:rPr lang="en-US" sz="110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pPr algn="r">
                <a:defRPr/>
              </a:pPr>
              <a:t>‹Nº›</a:t>
            </a:fld>
            <a:endParaRPr lang="en-US" sz="1100" dirty="0">
              <a:solidFill>
                <a:srgbClr val="000000"/>
              </a:solidFill>
              <a:latin typeface="Arial"/>
              <a:ea typeface="Arial Unicode MS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43" y="1"/>
            <a:ext cx="6765925" cy="548879"/>
          </a:xfrm>
          <a:prstGeom prst="rect">
            <a:avLst/>
          </a:prstGeom>
        </p:spPr>
        <p:txBody>
          <a:bodyPr vert="horz" lIns="174517" tIns="43630" rIns="174517" bIns="43630" anchor="ctr" anchorCtr="0"/>
          <a:lstStyle>
            <a:lvl1pPr>
              <a:buNone/>
              <a:defRPr sz="2100"/>
            </a:lvl1pPr>
          </a:lstStyle>
          <a:p>
            <a:pPr lvl="0"/>
            <a:r>
              <a:rPr lang="en-US" altLang="ja-JP" dirty="0"/>
              <a:t>Index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764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mpire-State-11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6" t="9914" b="15366"/>
          <a:stretch/>
        </p:blipFill>
        <p:spPr>
          <a:xfrm flipH="1">
            <a:off x="-1" y="987573"/>
            <a:ext cx="2550199" cy="4155927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0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grpSp>
        <p:nvGrpSpPr>
          <p:cNvPr id="31" name="30 Grupo"/>
          <p:cNvGrpSpPr/>
          <p:nvPr userDrawn="1"/>
        </p:nvGrpSpPr>
        <p:grpSpPr>
          <a:xfrm>
            <a:off x="5501969" y="101577"/>
            <a:ext cx="1230271" cy="885997"/>
            <a:chOff x="7493207" y="660643"/>
            <a:chExt cx="829344" cy="597264"/>
          </a:xfrm>
        </p:grpSpPr>
        <p:sp>
          <p:nvSpPr>
            <p:cNvPr id="32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33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pic>
        <p:nvPicPr>
          <p:cNvPr id="34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sp>
        <p:nvSpPr>
          <p:cNvPr id="40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6446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521087" y="1563638"/>
            <a:ext cx="7622931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7259" tIns="43630" rIns="87259" bIns="4363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700" kern="0" dirty="0">
              <a:solidFill>
                <a:sysClr val="windowText" lastClr="000000"/>
              </a:solidFill>
              <a:latin typeface="Calibri"/>
              <a:ea typeface="Arial Unicode MS" pitchFamily="50" charset="-128"/>
            </a:endParaRPr>
          </a:p>
        </p:txBody>
      </p:sp>
      <p:sp>
        <p:nvSpPr>
          <p:cNvPr id="4" name="Rectangle 7"/>
          <p:cNvSpPr/>
          <p:nvPr userDrawn="1"/>
        </p:nvSpPr>
        <p:spPr>
          <a:xfrm>
            <a:off x="0" y="5049441"/>
            <a:ext cx="9144000" cy="95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TextBox 14"/>
          <p:cNvSpPr txBox="1"/>
          <p:nvPr userDrawn="1"/>
        </p:nvSpPr>
        <p:spPr>
          <a:xfrm>
            <a:off x="0" y="5063754"/>
            <a:ext cx="2362200" cy="92333"/>
          </a:xfrm>
          <a:prstGeom prst="rect">
            <a:avLst/>
          </a:prstGeom>
          <a:noFill/>
        </p:spPr>
        <p:txBody>
          <a:bodyPr lIns="87259" tIns="0" rIns="87259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Copyright © 2014 NTT DATA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1672774"/>
            <a:ext cx="7219819" cy="546901"/>
          </a:xfrm>
          <a:prstGeom prst="rect">
            <a:avLst/>
          </a:prstGeom>
        </p:spPr>
        <p:txBody>
          <a:bodyPr lIns="87259" tIns="43630" rIns="87259" bIns="4363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Page divider</a:t>
            </a:r>
            <a:endParaRPr lang="en-US" dirty="0"/>
          </a:p>
        </p:txBody>
      </p:sp>
      <p:sp>
        <p:nvSpPr>
          <p:cNvPr id="9" name="TextBox 16"/>
          <p:cNvSpPr txBox="1"/>
          <p:nvPr userDrawn="1"/>
        </p:nvSpPr>
        <p:spPr>
          <a:xfrm>
            <a:off x="8693074" y="5026897"/>
            <a:ext cx="450926" cy="169277"/>
          </a:xfrm>
          <a:prstGeom prst="rect">
            <a:avLst/>
          </a:prstGeom>
          <a:noFill/>
        </p:spPr>
        <p:txBody>
          <a:bodyPr wrap="square" lIns="87259" tIns="0" rIns="87259" bIns="0">
            <a:spAutoFit/>
          </a:bodyPr>
          <a:lstStyle/>
          <a:p>
            <a:pPr algn="r">
              <a:defRPr/>
            </a:pPr>
            <a:fld id="{06B7AAC9-FE5A-48D5-B024-69CF627B13C4}" type="slidenum">
              <a:rPr lang="en-US" sz="110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pPr algn="r">
                <a:defRPr/>
              </a:pPr>
              <a:t>‹Nº›</a:t>
            </a:fld>
            <a:endParaRPr lang="en-US" sz="1100" dirty="0">
              <a:solidFill>
                <a:srgbClr val="000000"/>
              </a:solidFill>
              <a:latin typeface="Arial"/>
              <a:ea typeface="Arial Unicode MS" pitchFamily="50" charset="-128"/>
              <a:cs typeface="Arial"/>
            </a:endParaRPr>
          </a:p>
        </p:txBody>
      </p:sp>
      <p:pic>
        <p:nvPicPr>
          <p:cNvPr id="10" name="Picture 9" descr="NTT_Section_Divide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" y="1563631"/>
            <a:ext cx="1526931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1521087" y="2328803"/>
            <a:ext cx="7622931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241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 userDrawn="1"/>
        </p:nvSpPr>
        <p:spPr>
          <a:xfrm>
            <a:off x="4" y="0"/>
            <a:ext cx="7498374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2" name="Picture 28" descr="NTT_Title_and_Conten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73122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14"/>
          <p:cNvSpPr/>
          <p:nvPr userDrawn="1"/>
        </p:nvSpPr>
        <p:spPr>
          <a:xfrm>
            <a:off x="7498374" y="0"/>
            <a:ext cx="1645626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4" name="Picture 30" descr="NTT_logo_RG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2" y="309563"/>
            <a:ext cx="1252904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0" y="5049442"/>
            <a:ext cx="9144000" cy="98822"/>
            <a:chOff x="0" y="6731877"/>
            <a:chExt cx="9144001" cy="132052"/>
          </a:xfrm>
        </p:grpSpPr>
        <p:sp>
          <p:nvSpPr>
            <p:cNvPr id="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103"/>
            <p:cNvGrpSpPr>
              <a:grpSpLocks/>
            </p:cNvGrpSpPr>
            <p:nvPr userDrawn="1"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9" name="Rectangle 21"/>
              <p:cNvSpPr/>
              <p:nvPr userDrawn="1"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Rectangle 22"/>
              <p:cNvSpPr/>
              <p:nvPr userDrawn="1"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  <p:sp>
            <p:nvSpPr>
              <p:cNvPr id="12" name="Rectangle 23"/>
              <p:cNvSpPr/>
              <p:nvPr userDrawn="1"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24"/>
              <p:cNvSpPr/>
              <p:nvPr userDrawn="1"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angle 25"/>
              <p:cNvSpPr/>
              <p:nvPr userDrawn="1"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  <p:sp>
            <p:nvSpPr>
              <p:cNvPr id="15" name="Rectangle 26"/>
              <p:cNvSpPr/>
              <p:nvPr userDrawn="1"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</p:grpSp>
      </p:grpSp>
      <p:sp>
        <p:nvSpPr>
          <p:cNvPr id="17" name="TextBox 17"/>
          <p:cNvSpPr txBox="1"/>
          <p:nvPr userDrawn="1"/>
        </p:nvSpPr>
        <p:spPr>
          <a:xfrm>
            <a:off x="767861" y="5063754"/>
            <a:ext cx="2362200" cy="92333"/>
          </a:xfrm>
          <a:prstGeom prst="rect">
            <a:avLst/>
          </a:prstGeom>
          <a:noFill/>
        </p:spPr>
        <p:txBody>
          <a:bodyPr lIns="87259" tIns="0" rIns="87259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Copyright © 2014 NTT DATA Corporation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43" y="1"/>
            <a:ext cx="6765925" cy="548879"/>
          </a:xfrm>
          <a:prstGeom prst="rect">
            <a:avLst/>
          </a:prstGeom>
        </p:spPr>
        <p:txBody>
          <a:bodyPr vert="horz" lIns="174517" tIns="43630" rIns="174517" bIns="43630" anchor="ctr" anchorCtr="0">
            <a:normAutofit/>
          </a:bodyPr>
          <a:lstStyle>
            <a:lvl1pPr marL="0" indent="0">
              <a:buNone/>
              <a:defRPr sz="21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sp>
        <p:nvSpPr>
          <p:cNvPr id="21" name="TextBox 16"/>
          <p:cNvSpPr txBox="1"/>
          <p:nvPr userDrawn="1"/>
        </p:nvSpPr>
        <p:spPr>
          <a:xfrm>
            <a:off x="8693074" y="5026897"/>
            <a:ext cx="450926" cy="169277"/>
          </a:xfrm>
          <a:prstGeom prst="rect">
            <a:avLst/>
          </a:prstGeom>
          <a:noFill/>
        </p:spPr>
        <p:txBody>
          <a:bodyPr wrap="square" lIns="87259" tIns="0" rIns="87259" bIns="0">
            <a:spAutoFit/>
          </a:bodyPr>
          <a:lstStyle/>
          <a:p>
            <a:pPr algn="r">
              <a:defRPr/>
            </a:pPr>
            <a:fld id="{06B7AAC9-FE5A-48D5-B024-69CF627B13C4}" type="slidenum">
              <a:rPr lang="en-US" sz="110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pPr algn="r">
                <a:defRPr/>
              </a:pPr>
              <a:t>‹Nº›</a:t>
            </a:fld>
            <a:endParaRPr lang="en-US" sz="1100" dirty="0">
              <a:solidFill>
                <a:srgbClr val="000000"/>
              </a:solidFill>
              <a:latin typeface="Arial"/>
              <a:ea typeface="Arial Unicode MS" pitchFamily="50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7208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 userDrawn="1"/>
        </p:nvSpPr>
        <p:spPr>
          <a:xfrm>
            <a:off x="3810020" y="5063754"/>
            <a:ext cx="5309089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/>
          <p:nvPr userDrawn="1"/>
        </p:nvSpPr>
        <p:spPr>
          <a:xfrm>
            <a:off x="0" y="5063754"/>
            <a:ext cx="2362200" cy="92333"/>
          </a:xfrm>
          <a:prstGeom prst="rect">
            <a:avLst/>
          </a:prstGeom>
          <a:noFill/>
        </p:spPr>
        <p:txBody>
          <a:bodyPr lIns="87259" tIns="0" rIns="87259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Copyright © 2014 NTT DATA Corporation</a:t>
            </a:r>
          </a:p>
        </p:txBody>
      </p:sp>
      <p:sp>
        <p:nvSpPr>
          <p:cNvPr id="7" name="Rectangle 13"/>
          <p:cNvSpPr/>
          <p:nvPr userDrawn="1"/>
        </p:nvSpPr>
        <p:spPr>
          <a:xfrm>
            <a:off x="11" y="0"/>
            <a:ext cx="2542443" cy="51560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9" name="Picture 7" descr="NTT_Brand_Slid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" y="1306455"/>
            <a:ext cx="2542443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NTT_BrandMessage_Lockup_Aligned_Right_RGB_111129_jal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1174" y="1944629"/>
            <a:ext cx="4872404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15067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, white without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764" y="453628"/>
            <a:ext cx="8448241" cy="348854"/>
          </a:xfrm>
          <a:prstGeom prst="rect">
            <a:avLst/>
          </a:prstGeom>
        </p:spPr>
        <p:txBody>
          <a:bodyPr lIns="87259" tIns="43630" rIns="87259" bIns="43630"/>
          <a:lstStyle/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1951" y="913214"/>
            <a:ext cx="8421686" cy="3654028"/>
          </a:xfrm>
          <a:prstGeom prst="rect">
            <a:avLst/>
          </a:prstGeom>
        </p:spPr>
        <p:txBody>
          <a:bodyPr lIns="87259" tIns="43630" rIns="87259" bIns="43630">
            <a:normAutofit/>
          </a:bodyPr>
          <a:lstStyle>
            <a:lvl1pPr>
              <a:lnSpc>
                <a:spcPct val="150000"/>
              </a:lnSpc>
              <a:defRPr sz="1400">
                <a:latin typeface="Verdana" pitchFamily="34" charset="0"/>
              </a:defRPr>
            </a:lvl1pPr>
            <a:lvl2pPr>
              <a:lnSpc>
                <a:spcPct val="150000"/>
              </a:lnSpc>
              <a:defRPr sz="1400">
                <a:latin typeface="Verdana" pitchFamily="34" charset="0"/>
              </a:defRPr>
            </a:lvl2pPr>
            <a:lvl3pPr>
              <a:lnSpc>
                <a:spcPct val="150000"/>
              </a:lnSpc>
              <a:defRPr sz="1400">
                <a:latin typeface="Verdana" pitchFamily="34" charset="0"/>
              </a:defRPr>
            </a:lvl3pPr>
            <a:lvl4pPr>
              <a:lnSpc>
                <a:spcPct val="150000"/>
              </a:lnSpc>
              <a:defRPr sz="1400">
                <a:latin typeface="Verdana" pitchFamily="34" charset="0"/>
              </a:defRPr>
            </a:lvl4pPr>
            <a:lvl5pPr>
              <a:lnSpc>
                <a:spcPct val="150000"/>
              </a:lnSpc>
              <a:defRPr sz="1400">
                <a:latin typeface="Verdana" pitchFamily="34" charset="0"/>
              </a:defRPr>
            </a:lvl5pPr>
          </a:lstStyle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361949" y="4833853"/>
            <a:ext cx="1385734" cy="214296"/>
          </a:xfrm>
          <a:prstGeom prst="rect">
            <a:avLst/>
          </a:prstGeom>
        </p:spPr>
        <p:txBody>
          <a:bodyPr vert="horz" lIns="87259" tIns="43630" rIns="87259" bIns="43630" rtlCol="0" anchor="ctr"/>
          <a:lstStyle>
            <a:lvl1pPr algn="l">
              <a:defRPr sz="800">
                <a:solidFill>
                  <a:srgbClr val="666666"/>
                </a:solidFill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" y="4833853"/>
            <a:ext cx="361951" cy="214296"/>
          </a:xfrm>
          <a:prstGeom prst="rect">
            <a:avLst/>
          </a:prstGeom>
        </p:spPr>
        <p:txBody>
          <a:bodyPr vert="horz" lIns="87259" tIns="43630" rIns="87259" bIns="43630" rtlCol="0" anchor="ctr"/>
          <a:lstStyle>
            <a:lvl1pPr algn="ctr">
              <a:defRPr sz="800">
                <a:solidFill>
                  <a:srgbClr val="666666"/>
                </a:solidFill>
                <a:latin typeface="Verdana" pitchFamily="34" charset="0"/>
              </a:defRPr>
            </a:lvl1pPr>
          </a:lstStyle>
          <a:p>
            <a:fld id="{EEDD5076-8A53-4A01-88FC-1E6D2F31BA4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6962" y="4833853"/>
            <a:ext cx="2895600" cy="214296"/>
          </a:xfrm>
          <a:prstGeom prst="rect">
            <a:avLst/>
          </a:prstGeom>
        </p:spPr>
        <p:txBody>
          <a:bodyPr vert="horz" lIns="87259" tIns="43630" rIns="87259" bIns="43630" rtlCol="0" anchor="ctr"/>
          <a:lstStyle>
            <a:lvl1pPr algn="l">
              <a:defRPr sz="800">
                <a:solidFill>
                  <a:srgbClr val="666666"/>
                </a:solidFill>
                <a:latin typeface="Verdan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38030"/>
      </p:ext>
    </p:extLst>
  </p:cSld>
  <p:clrMapOvr>
    <a:masterClrMapping/>
  </p:clrMapOvr>
  <p:transition spd="slow">
    <p:zo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17" name="16 Grupo"/>
          <p:cNvGrpSpPr/>
          <p:nvPr userDrawn="1"/>
        </p:nvGrpSpPr>
        <p:grpSpPr>
          <a:xfrm>
            <a:off x="5501972" y="0"/>
            <a:ext cx="1230271" cy="664498"/>
            <a:chOff x="7493207" y="660643"/>
            <a:chExt cx="829344" cy="597264"/>
          </a:xfrm>
        </p:grpSpPr>
        <p:sp>
          <p:nvSpPr>
            <p:cNvPr id="18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19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20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2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6" name="Shape 62"/>
          <p:cNvSpPr/>
          <p:nvPr userDrawn="1"/>
        </p:nvSpPr>
        <p:spPr>
          <a:xfrm>
            <a:off x="-10705" y="962664"/>
            <a:ext cx="6538467" cy="1684"/>
          </a:xfrm>
          <a:prstGeom prst="line">
            <a:avLst/>
          </a:prstGeom>
          <a:ln w="3175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6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28" name="Shape 72"/>
          <p:cNvSpPr/>
          <p:nvPr userDrawn="1"/>
        </p:nvSpPr>
        <p:spPr>
          <a:xfrm flipV="1">
            <a:off x="3800296" y="2256909"/>
            <a:ext cx="1" cy="1681469"/>
          </a:xfrm>
          <a:prstGeom prst="line">
            <a:avLst/>
          </a:prstGeom>
          <a:ln w="12700">
            <a:solidFill>
              <a:srgbClr val="B5B5B5"/>
            </a:solidFill>
            <a:prstDash val="sysDot"/>
            <a:miter lim="400000"/>
          </a:ln>
        </p:spPr>
        <p:txBody>
          <a:bodyPr lIns="0" tIns="0" rIns="0" bIns="0"/>
          <a:lstStyle/>
          <a:p>
            <a:pPr lvl="0" algn="l" defTabSz="457200">
              <a:defRPr sz="6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29" name="Shape 73"/>
          <p:cNvSpPr/>
          <p:nvPr userDrawn="1"/>
        </p:nvSpPr>
        <p:spPr>
          <a:xfrm>
            <a:off x="4184790" y="2256909"/>
            <a:ext cx="4977128" cy="168146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 dirty="0"/>
          </a:p>
        </p:txBody>
      </p:sp>
      <p:sp>
        <p:nvSpPr>
          <p:cNvPr id="30" name="Shape 79"/>
          <p:cNvSpPr/>
          <p:nvPr userDrawn="1"/>
        </p:nvSpPr>
        <p:spPr>
          <a:xfrm>
            <a:off x="885979" y="2256909"/>
            <a:ext cx="2529820" cy="168146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 dirty="0"/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1466813" y="2843146"/>
            <a:ext cx="1368152" cy="42155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pic>
        <p:nvPicPr>
          <p:cNvPr id="15" name="eve+ntt_logo_claim_p_rgb-01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72795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67373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19298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82139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91733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3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mundial-brasil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314"/>
          <a:stretch/>
        </p:blipFill>
        <p:spPr>
          <a:xfrm flipH="1">
            <a:off x="0" y="989476"/>
            <a:ext cx="2545196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0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grpSp>
        <p:nvGrpSpPr>
          <p:cNvPr id="31" name="30 Grupo"/>
          <p:cNvGrpSpPr/>
          <p:nvPr userDrawn="1"/>
        </p:nvGrpSpPr>
        <p:grpSpPr>
          <a:xfrm>
            <a:off x="5501969" y="101577"/>
            <a:ext cx="1230271" cy="885997"/>
            <a:chOff x="7493207" y="660643"/>
            <a:chExt cx="829344" cy="597264"/>
          </a:xfrm>
        </p:grpSpPr>
        <p:sp>
          <p:nvSpPr>
            <p:cNvPr id="32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33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pic>
        <p:nvPicPr>
          <p:cNvPr id="34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sp>
        <p:nvSpPr>
          <p:cNvPr id="40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578360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15671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70760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70590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59116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83746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846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g-111256_1920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15" b="16299"/>
          <a:stretch/>
        </p:blipFill>
        <p:spPr>
          <a:xfrm flipH="1">
            <a:off x="-14399" y="989476"/>
            <a:ext cx="2545200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0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grpSp>
        <p:nvGrpSpPr>
          <p:cNvPr id="31" name="30 Grupo"/>
          <p:cNvGrpSpPr/>
          <p:nvPr userDrawn="1"/>
        </p:nvGrpSpPr>
        <p:grpSpPr>
          <a:xfrm>
            <a:off x="5501969" y="101577"/>
            <a:ext cx="1230271" cy="885997"/>
            <a:chOff x="7493207" y="660643"/>
            <a:chExt cx="829344" cy="597264"/>
          </a:xfrm>
        </p:grpSpPr>
        <p:sp>
          <p:nvSpPr>
            <p:cNvPr id="32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33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pic>
        <p:nvPicPr>
          <p:cNvPr id="34" name="eve+ntt_logo_claim_p_rgb-01.pn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1"/>
            <a:r>
              <a:rPr lang="es-ES" dirty="0" err="1"/>
              <a:t>arial</a:t>
            </a:r>
            <a:r>
              <a:rPr lang="es-ES" dirty="0"/>
              <a:t> 14, gris oscuro</a:t>
            </a:r>
          </a:p>
          <a:p>
            <a:pPr lvl="2"/>
            <a:r>
              <a:rPr lang="es-ES" dirty="0" err="1"/>
              <a:t>arial</a:t>
            </a:r>
            <a:r>
              <a:rPr lang="es-ES" dirty="0"/>
              <a:t> 12,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  <a:p>
            <a:pPr lvl="0"/>
            <a:r>
              <a:rPr lang="es-ES" dirty="0" err="1"/>
              <a:t>arial</a:t>
            </a:r>
            <a:r>
              <a:rPr lang="es-ES" dirty="0"/>
              <a:t> </a:t>
            </a:r>
            <a:r>
              <a:rPr lang="es-ES" dirty="0" err="1"/>
              <a:t>bold</a:t>
            </a:r>
            <a:r>
              <a:rPr lang="es-ES" dirty="0"/>
              <a:t> 18, gris oscuro</a:t>
            </a: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INDICE</a:t>
            </a:r>
          </a:p>
        </p:txBody>
      </p:sp>
      <p:sp>
        <p:nvSpPr>
          <p:cNvPr id="40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7375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15"/>
          <p:cNvSpPr/>
          <p:nvPr userDrawn="1"/>
        </p:nvSpPr>
        <p:spPr>
          <a:xfrm>
            <a:off x="1" y="2"/>
            <a:ext cx="6588224" cy="1113587"/>
          </a:xfrm>
          <a:prstGeom prst="roundRect">
            <a:avLst>
              <a:gd name="adj" fmla="val 739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801612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pic>
        <p:nvPicPr>
          <p:cNvPr id="9" name="eve+ntt_logo_claim_p_rgb-01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8007"/>
            <a:ext cx="8280000" cy="324036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Subtítulo (</a:t>
            </a:r>
            <a:r>
              <a:rPr lang="es-ES" dirty="0" err="1"/>
              <a:t>arial</a:t>
            </a:r>
            <a:r>
              <a:rPr lang="es-ES" dirty="0"/>
              <a:t> 16, minúscula, verde)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395536" y="2194063"/>
            <a:ext cx="8280920" cy="22138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/>
              <a:t>(</a:t>
            </a:r>
            <a:r>
              <a:rPr lang="es-ES" dirty="0" err="1"/>
              <a:t>arial</a:t>
            </a:r>
            <a:r>
              <a:rPr lang="es-ES" dirty="0"/>
              <a:t> 14,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err="1"/>
              <a:t>Xxxxxxxxx</a:t>
            </a:r>
            <a:r>
              <a:rPr lang="es-ES" dirty="0"/>
              <a:t> </a:t>
            </a:r>
            <a:r>
              <a:rPr lang="es-ES" dirty="0" err="1"/>
              <a:t>xxxxxxxx</a:t>
            </a:r>
            <a:r>
              <a:rPr lang="es-ES" dirty="0"/>
              <a:t> </a:t>
            </a:r>
            <a:r>
              <a:rPr lang="es-ES" dirty="0" err="1"/>
              <a:t>xxxxxxx</a:t>
            </a:r>
            <a:r>
              <a:rPr lang="es-ES" dirty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5781" y="232793"/>
            <a:ext cx="5976664" cy="324000"/>
          </a:xfrm>
        </p:spPr>
        <p:txBody>
          <a:bodyPr anchor="t">
            <a:normAutofit/>
          </a:bodyPr>
          <a:lstStyle>
            <a:lvl1pPr algn="l">
              <a:defRPr sz="1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Título (</a:t>
            </a:r>
            <a:r>
              <a:rPr lang="es-ES" dirty="0" err="1"/>
              <a:t>arial</a:t>
            </a:r>
            <a:r>
              <a:rPr lang="es-ES" dirty="0"/>
              <a:t> 18, minúscula, negrita, blanco)</a:t>
            </a:r>
          </a:p>
        </p:txBody>
      </p:sp>
    </p:spTree>
    <p:extLst>
      <p:ext uri="{BB962C8B-B14F-4D97-AF65-F5344CB8AC3E}">
        <p14:creationId xmlns:p14="http://schemas.microsoft.com/office/powerpoint/2010/main" val="182619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83571" y="1491630"/>
            <a:ext cx="5832475" cy="378154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Título (</a:t>
            </a:r>
            <a:r>
              <a:rPr lang="es-ES" dirty="0" err="1"/>
              <a:t>arial</a:t>
            </a:r>
            <a:r>
              <a:rPr lang="es-ES" dirty="0"/>
              <a:t> 18 </a:t>
            </a:r>
            <a:r>
              <a:rPr lang="es-ES" dirty="0" err="1"/>
              <a:t>bold</a:t>
            </a:r>
            <a:r>
              <a:rPr lang="es-ES" dirty="0"/>
              <a:t>, verde)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6" y="1869283"/>
            <a:ext cx="5832475" cy="3784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Subtítulo (</a:t>
            </a:r>
            <a:r>
              <a:rPr lang="es-ES" dirty="0" err="1"/>
              <a:t>arial</a:t>
            </a:r>
            <a:r>
              <a:rPr lang="es-ES" dirty="0"/>
              <a:t> 16, gris)</a:t>
            </a:r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683568" y="2247900"/>
            <a:ext cx="5832648" cy="2159794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(</a:t>
            </a:r>
            <a:r>
              <a:rPr lang="es-ES" dirty="0" err="1"/>
              <a:t>arial</a:t>
            </a:r>
            <a:r>
              <a:rPr lang="es-ES" dirty="0"/>
              <a:t> 14, gris oscuro)</a:t>
            </a:r>
          </a:p>
          <a:p>
            <a:pPr lvl="0"/>
            <a:r>
              <a:rPr lang="es-ES" dirty="0" err="1"/>
              <a:t>Xxxxxxx</a:t>
            </a:r>
            <a:r>
              <a:rPr lang="es-ES" dirty="0"/>
              <a:t> </a:t>
            </a:r>
            <a:r>
              <a:rPr lang="es-ES" dirty="0" err="1"/>
              <a:t>xxxxxx</a:t>
            </a:r>
            <a:r>
              <a:rPr lang="es-ES" dirty="0"/>
              <a:t> </a:t>
            </a:r>
            <a:r>
              <a:rPr lang="es-ES" dirty="0" err="1"/>
              <a:t>xxxxx</a:t>
            </a:r>
            <a:r>
              <a:rPr lang="es-ES" dirty="0"/>
              <a:t>.</a:t>
            </a:r>
          </a:p>
        </p:txBody>
      </p:sp>
      <p:pic>
        <p:nvPicPr>
          <p:cNvPr id="8" name="eve+ntt_logo_claim_p_rgb-01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439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732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80" r:id="rId2"/>
    <p:sldLayoutId id="2147483684" r:id="rId3"/>
    <p:sldLayoutId id="2147483686" r:id="rId4"/>
    <p:sldLayoutId id="2147483781" r:id="rId5"/>
    <p:sldLayoutId id="2147483782" r:id="rId6"/>
    <p:sldLayoutId id="2147483783" r:id="rId7"/>
    <p:sldLayoutId id="2147483687" r:id="rId8"/>
    <p:sldLayoutId id="2147483688" r:id="rId9"/>
    <p:sldLayoutId id="2147483689" r:id="rId10"/>
    <p:sldLayoutId id="2147483791" r:id="rId11"/>
    <p:sldLayoutId id="214748379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70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86" r:id="rId5"/>
    <p:sldLayoutId id="2147483731" r:id="rId6"/>
    <p:sldLayoutId id="2147483732" r:id="rId7"/>
    <p:sldLayoutId id="2147483733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73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89" r:id="rId3"/>
    <p:sldLayoutId id="2147483788" r:id="rId4"/>
    <p:sldLayoutId id="2147483702" r:id="rId5"/>
    <p:sldLayoutId id="2147483703" r:id="rId6"/>
    <p:sldLayoutId id="2147483697" r:id="rId7"/>
    <p:sldLayoutId id="2147483698" r:id="rId8"/>
    <p:sldLayoutId id="214748369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41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84" r:id="rId4"/>
    <p:sldLayoutId id="2147483785" r:id="rId5"/>
    <p:sldLayoutId id="2147483787" r:id="rId6"/>
    <p:sldLayoutId id="2147483741" r:id="rId7"/>
    <p:sldLayoutId id="2147483742" r:id="rId8"/>
    <p:sldLayoutId id="2147483743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215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9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</p:sldLayoutIdLst>
  <p:hf hdr="0" ftr="0" dt="0"/>
  <p:txStyles>
    <p:titleStyle>
      <a:lvl1pPr algn="l" defTabSz="436345" rtl="0" eaLnBrk="0" fontAlgn="base" hangingPunct="0">
        <a:spcBef>
          <a:spcPct val="0"/>
        </a:spcBef>
        <a:spcAft>
          <a:spcPct val="0"/>
        </a:spcAft>
        <a:defRPr kumimoji="1" sz="23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36345" rtl="0" eaLnBrk="0" fontAlgn="base" hangingPunct="0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2pPr>
      <a:lvl3pPr algn="l" defTabSz="436345" rtl="0" eaLnBrk="0" fontAlgn="base" hangingPunct="0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3pPr>
      <a:lvl4pPr algn="l" defTabSz="436345" rtl="0" eaLnBrk="0" fontAlgn="base" hangingPunct="0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4pPr>
      <a:lvl5pPr algn="l" defTabSz="436345" rtl="0" eaLnBrk="0" fontAlgn="base" hangingPunct="0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5pPr>
      <a:lvl6pPr marL="436345" algn="l" defTabSz="436345" rtl="0" fontAlgn="base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6pPr>
      <a:lvl7pPr marL="872690" algn="l" defTabSz="436345" rtl="0" fontAlgn="base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7pPr>
      <a:lvl8pPr marL="1309035" algn="l" defTabSz="436345" rtl="0" fontAlgn="base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8pPr>
      <a:lvl9pPr marL="1745380" algn="l" defTabSz="436345" rtl="0" fontAlgn="base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9pPr>
    </p:titleStyle>
    <p:bodyStyle>
      <a:lvl1pPr marL="162115" indent="-162115" algn="l" defTabSz="43634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300" kern="1200">
          <a:solidFill>
            <a:schemeClr val="tx1"/>
          </a:solidFill>
          <a:latin typeface="Arial"/>
          <a:ea typeface="+mn-ea"/>
          <a:cs typeface="Arial"/>
        </a:defRPr>
      </a:lvl1pPr>
      <a:lvl2pPr marL="651488" indent="-215142" algn="l" defTabSz="43634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1900" kern="1200">
          <a:solidFill>
            <a:schemeClr val="tx1"/>
          </a:solidFill>
          <a:latin typeface="Arial"/>
          <a:ea typeface="+mn-ea"/>
          <a:cs typeface="Arial"/>
        </a:defRPr>
      </a:lvl2pPr>
      <a:lvl3pPr marL="1040865" indent="-168175" algn="l" defTabSz="43634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1900" kern="1200">
          <a:solidFill>
            <a:schemeClr val="tx1"/>
          </a:solidFill>
          <a:latin typeface="Arial"/>
          <a:ea typeface="+mn-ea"/>
          <a:cs typeface="Arial"/>
        </a:defRPr>
      </a:lvl3pPr>
      <a:lvl4pPr marL="1474180" indent="-165145" algn="l" defTabSz="43634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1909009" indent="-163630" algn="l" defTabSz="43634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399898" indent="-218172" algn="l" defTabSz="436345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242" indent="-218172" algn="l" defTabSz="436345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588" indent="-218172" algn="l" defTabSz="436345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933" indent="-218172" algn="l" defTabSz="436345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45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690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35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380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725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070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416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760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618D-16FF-4ECE-9A0D-7374895971A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185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1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6" Type="http://schemas.openxmlformats.org/officeDocument/2006/relationships/image" Target="../media/image36.emf"/><Relationship Id="rId5" Type="http://schemas.openxmlformats.org/officeDocument/2006/relationships/image" Target="../media/image37.emf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6" Type="http://schemas.openxmlformats.org/officeDocument/2006/relationships/image" Target="../media/image37.emf"/><Relationship Id="rId5" Type="http://schemas.openxmlformats.org/officeDocument/2006/relationships/image" Target="../media/image43.png"/><Relationship Id="rId4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6" Type="http://schemas.openxmlformats.org/officeDocument/2006/relationships/image" Target="../media/image44.png"/><Relationship Id="rId5" Type="http://schemas.openxmlformats.org/officeDocument/2006/relationships/image" Target="../media/image37.emf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4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5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7949" y="3363838"/>
            <a:ext cx="6846341" cy="720080"/>
          </a:xfrm>
        </p:spPr>
        <p:txBody>
          <a:bodyPr/>
          <a:lstStyle/>
          <a:p>
            <a:r>
              <a:rPr lang="es-ES" dirty="0"/>
              <a:t>Gestión de ramas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 err="1"/>
              <a:t>GitFlow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9162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48"/>
    </mc:Choice>
    <mc:Fallback xmlns="">
      <p:transition advTm="4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Índice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1635646"/>
            <a:ext cx="5616624" cy="178219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sz="1200" b="1" dirty="0">
                <a:solidFill>
                  <a:schemeClr val="accent1"/>
                </a:solidFill>
              </a:rPr>
              <a:t>Gestión de ramas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Definición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Ramas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Roles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b="1" dirty="0">
                <a:solidFill>
                  <a:schemeClr val="accent1"/>
                </a:solidFill>
              </a:rPr>
              <a:t>Herramientas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Flujo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Pautas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sz="1200" dirty="0"/>
              <a:t>Etiquetado y versionado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sz="1200" dirty="0"/>
              <a:t>Practicando la gestión de ramas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sz="1200" dirty="0"/>
              <a:t>Anexo: Otros flujos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sz="1200" dirty="0"/>
              <a:t>Test de conocimiento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388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"/>
    </mc:Choice>
    <mc:Fallback xmlns="">
      <p:transition spd="slow" advTm="9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g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6" y="2469574"/>
            <a:ext cx="786506" cy="78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" r="59666" b="11116"/>
          <a:stretch/>
        </p:blipFill>
        <p:spPr bwMode="auto">
          <a:xfrm>
            <a:off x="3671900" y="2187476"/>
            <a:ext cx="1152128" cy="126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1" b="34179"/>
          <a:stretch/>
        </p:blipFill>
        <p:spPr bwMode="auto">
          <a:xfrm>
            <a:off x="6515422" y="2902622"/>
            <a:ext cx="1319436" cy="44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n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" t="34081" r="5082" b="34000"/>
          <a:stretch/>
        </p:blipFill>
        <p:spPr bwMode="auto">
          <a:xfrm>
            <a:off x="5940152" y="2294044"/>
            <a:ext cx="2326514" cy="63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491958" y="3627439"/>
            <a:ext cx="2327437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2075" indent="-92075" algn="ctr"/>
            <a:r>
              <a:rPr lang="es-ES" sz="1200" dirty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GIT como SCM</a:t>
            </a:r>
          </a:p>
          <a:p>
            <a:pPr marL="92075" indent="-92075" defTabSz="360000">
              <a:buFont typeface="Arial" panose="020B0604020202020204" pitchFamily="34" charset="0"/>
              <a:buChar char="›"/>
            </a:pPr>
            <a:r>
              <a:rPr lang="es-ES" sz="1200" dirty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GitLab: servidor remoto </a:t>
            </a:r>
          </a:p>
          <a:p>
            <a:pPr marL="92075" indent="-92075">
              <a:buFont typeface="Arial" panose="020B0604020202020204" pitchFamily="34" charset="0"/>
              <a:buChar char="›"/>
            </a:pPr>
            <a:r>
              <a:rPr lang="es-ES" sz="1200" dirty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Gestión de ramas basada en GitFlow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3461620" y="3627439"/>
            <a:ext cx="157268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›"/>
            </a:pPr>
            <a:r>
              <a:rPr lang="es-ES" sz="1200" dirty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Pruebas unitarias</a:t>
            </a:r>
          </a:p>
          <a:p>
            <a:pPr marL="92075" indent="-92075">
              <a:buFont typeface="Arial" panose="020B0604020202020204" pitchFamily="34" charset="0"/>
              <a:buChar char="›"/>
            </a:pPr>
            <a:r>
              <a:rPr lang="es-ES" sz="1200" dirty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Automatizar build</a:t>
            </a:r>
          </a:p>
          <a:p>
            <a:pPr marL="92075" indent="-92075">
              <a:buFont typeface="Arial" panose="020B0604020202020204" pitchFamily="34" charset="0"/>
              <a:buChar char="›"/>
            </a:pPr>
            <a:r>
              <a:rPr lang="es-ES" sz="1200" dirty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Integración QA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5788012" y="3627439"/>
            <a:ext cx="261914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s-ES" sz="1200" dirty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Analizador de calidad centralizado + local para adquirir buenos hábitos de programación</a:t>
            </a:r>
          </a:p>
        </p:txBody>
      </p:sp>
      <p:pic>
        <p:nvPicPr>
          <p:cNvPr id="1044" name="Picture 20" descr="Imagen relacionada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" t="8053" r="58601" b="16103"/>
          <a:stretch/>
        </p:blipFill>
        <p:spPr bwMode="auto">
          <a:xfrm>
            <a:off x="1723934" y="2502786"/>
            <a:ext cx="828000" cy="7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Herramientas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Gestión de ramas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41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8"/>
    </mc:Choice>
    <mc:Fallback xmlns="">
      <p:transition spd="slow" advTm="31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Índice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1635646"/>
            <a:ext cx="5616624" cy="178219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sz="1200" b="1" dirty="0">
                <a:solidFill>
                  <a:schemeClr val="accent1"/>
                </a:solidFill>
              </a:rPr>
              <a:t>Gestión de ramas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Definición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Ramas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Roles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Herramientas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b="1" dirty="0">
                <a:solidFill>
                  <a:schemeClr val="accent1"/>
                </a:solidFill>
              </a:rPr>
              <a:t>Flujo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Pautas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sz="1200" dirty="0"/>
              <a:t>Etiquetado y versionado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sz="1200" dirty="0"/>
              <a:t>Practicando la gestión de ramas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sz="1200" dirty="0"/>
              <a:t>Anexo: Otros flujos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sz="1200" dirty="0"/>
              <a:t>Test de conocimiento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118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"/>
    </mc:Choice>
    <mc:Fallback xmlns="">
      <p:transition spd="slow" advTm="9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4978516" y="3172626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73716" y="2001539"/>
            <a:ext cx="400110" cy="7492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r>
              <a:rPr lang="es-E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0" y="365187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72434" y="4118436"/>
            <a:ext cx="400110" cy="7416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r>
              <a:rPr lang="es-E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ector recto de flecha 70"/>
          <p:cNvCxnSpPr>
            <a:stCxn id="72" idx="3"/>
          </p:cNvCxnSpPr>
          <p:nvPr/>
        </p:nvCxnSpPr>
        <p:spPr>
          <a:xfrm>
            <a:off x="1366534" y="1285479"/>
            <a:ext cx="777686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556700" y="1131590"/>
            <a:ext cx="80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master</a:t>
            </a:r>
          </a:p>
        </p:txBody>
      </p:sp>
      <p:cxnSp>
        <p:nvCxnSpPr>
          <p:cNvPr id="74" name="Conector recto de flecha 73"/>
          <p:cNvCxnSpPr>
            <a:stCxn id="75" idx="3"/>
          </p:cNvCxnSpPr>
          <p:nvPr/>
        </p:nvCxnSpPr>
        <p:spPr>
          <a:xfrm>
            <a:off x="1367424" y="2561878"/>
            <a:ext cx="7777465" cy="0"/>
          </a:xfrm>
          <a:prstGeom prst="straightConnector1">
            <a:avLst/>
          </a:prstGeom>
          <a:ln w="254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557588" y="2407989"/>
            <a:ext cx="80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develop</a:t>
            </a:r>
          </a:p>
        </p:txBody>
      </p:sp>
      <p:cxnSp>
        <p:nvCxnSpPr>
          <p:cNvPr id="77" name="Conector recto de flecha 76"/>
          <p:cNvCxnSpPr>
            <a:stCxn id="78" idx="3"/>
          </p:cNvCxnSpPr>
          <p:nvPr/>
        </p:nvCxnSpPr>
        <p:spPr>
          <a:xfrm>
            <a:off x="2459243" y="3274108"/>
            <a:ext cx="249176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568094" y="3120219"/>
            <a:ext cx="1891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feature</a:t>
            </a:r>
          </a:p>
        </p:txBody>
      </p:sp>
      <p:cxnSp>
        <p:nvCxnSpPr>
          <p:cNvPr id="123" name="Conector recto de flecha 122"/>
          <p:cNvCxnSpPr>
            <a:endCxn id="51" idx="3"/>
          </p:cNvCxnSpPr>
          <p:nvPr/>
        </p:nvCxnSpPr>
        <p:spPr>
          <a:xfrm>
            <a:off x="1697946" y="2550388"/>
            <a:ext cx="209759" cy="22779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/>
          <p:nvPr/>
        </p:nvCxnSpPr>
        <p:spPr>
          <a:xfrm>
            <a:off x="2949621" y="3274107"/>
            <a:ext cx="110211" cy="1554196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78" idx="3"/>
          </p:cNvCxnSpPr>
          <p:nvPr/>
        </p:nvCxnSpPr>
        <p:spPr>
          <a:xfrm flipH="1">
            <a:off x="2219335" y="3274108"/>
            <a:ext cx="239908" cy="1547167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89" idx="3"/>
          </p:cNvCxnSpPr>
          <p:nvPr/>
        </p:nvCxnSpPr>
        <p:spPr>
          <a:xfrm flipH="1">
            <a:off x="5407201" y="1847651"/>
            <a:ext cx="88818" cy="71422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1895019" y="4828305"/>
            <a:ext cx="2803603" cy="6576"/>
          </a:xfrm>
          <a:prstGeom prst="straightConnector1">
            <a:avLst/>
          </a:prstGeom>
          <a:ln w="2540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556700" y="4674415"/>
            <a:ext cx="1351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feature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511910" y="374534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New branch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1893826" y="4610322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909441" y="3276975"/>
            <a:ext cx="259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cxnSp>
        <p:nvCxnSpPr>
          <p:cNvPr id="35" name="Conector recto 34"/>
          <p:cNvCxnSpPr/>
          <p:nvPr/>
        </p:nvCxnSpPr>
        <p:spPr>
          <a:xfrm>
            <a:off x="3851614" y="1203598"/>
            <a:ext cx="306" cy="374587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89" idx="3"/>
          </p:cNvCxnSpPr>
          <p:nvPr/>
        </p:nvCxnSpPr>
        <p:spPr>
          <a:xfrm>
            <a:off x="5496019" y="1847651"/>
            <a:ext cx="2532366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556099" y="1693762"/>
            <a:ext cx="493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release</a:t>
            </a:r>
          </a:p>
        </p:txBody>
      </p:sp>
      <p:cxnSp>
        <p:nvCxnSpPr>
          <p:cNvPr id="92" name="Conector recto de flecha 91"/>
          <p:cNvCxnSpPr/>
          <p:nvPr/>
        </p:nvCxnSpPr>
        <p:spPr>
          <a:xfrm>
            <a:off x="4201094" y="2565666"/>
            <a:ext cx="381410" cy="225560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4210031" y="2550388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4646111" y="461285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5123707" y="2256926"/>
            <a:ext cx="667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New branch</a:t>
            </a:r>
          </a:p>
        </p:txBody>
      </p:sp>
      <p:cxnSp>
        <p:nvCxnSpPr>
          <p:cNvPr id="127" name="Conector recto de flecha 126"/>
          <p:cNvCxnSpPr/>
          <p:nvPr/>
        </p:nvCxnSpPr>
        <p:spPr>
          <a:xfrm flipH="1">
            <a:off x="4951009" y="2559012"/>
            <a:ext cx="162399" cy="705497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/>
          <p:cNvSpPr txBox="1"/>
          <p:nvPr/>
        </p:nvSpPr>
        <p:spPr>
          <a:xfrm>
            <a:off x="4973836" y="2828818"/>
            <a:ext cx="343364" cy="178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</a:p>
        </p:txBody>
      </p:sp>
      <p:cxnSp>
        <p:nvCxnSpPr>
          <p:cNvPr id="156" name="Conector recto de flecha 155"/>
          <p:cNvCxnSpPr/>
          <p:nvPr/>
        </p:nvCxnSpPr>
        <p:spPr>
          <a:xfrm flipH="1">
            <a:off x="8016122" y="1285478"/>
            <a:ext cx="100674" cy="571677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uadroTexto 157"/>
          <p:cNvSpPr txBox="1"/>
          <p:nvPr/>
        </p:nvSpPr>
        <p:spPr>
          <a:xfrm>
            <a:off x="7740352" y="149036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</a:p>
        </p:txBody>
      </p:sp>
      <p:pic>
        <p:nvPicPr>
          <p:cNvPr id="63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2490464" y="3175542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5172934" y="2471790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4744673" y="3172626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5571514" y="1755564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7812360" y="1756895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8190269" y="1197664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833" y="1471887"/>
            <a:ext cx="251605" cy="252000"/>
          </a:xfrm>
          <a:prstGeom prst="rect">
            <a:avLst/>
          </a:prstGeom>
        </p:spPr>
      </p:pic>
      <p:pic>
        <p:nvPicPr>
          <p:cNvPr id="94" name="Imagen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746" y="2777726"/>
            <a:ext cx="287549" cy="288000"/>
          </a:xfrm>
          <a:prstGeom prst="rect">
            <a:avLst/>
          </a:prstGeom>
        </p:spPr>
      </p:pic>
      <p:cxnSp>
        <p:nvCxnSpPr>
          <p:cNvPr id="95" name="Conector recto de flecha 94"/>
          <p:cNvCxnSpPr/>
          <p:nvPr/>
        </p:nvCxnSpPr>
        <p:spPr>
          <a:xfrm>
            <a:off x="2024661" y="2580217"/>
            <a:ext cx="194674" cy="380178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/>
          <p:nvPr/>
        </p:nvCxnSpPr>
        <p:spPr>
          <a:xfrm flipV="1">
            <a:off x="2219335" y="2960395"/>
            <a:ext cx="1805837" cy="745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/>
          <p:nvPr/>
        </p:nvCxnSpPr>
        <p:spPr>
          <a:xfrm flipH="1">
            <a:off x="4014752" y="2565245"/>
            <a:ext cx="71773" cy="385981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>
            <a:off x="2611546" y="2575978"/>
            <a:ext cx="194674" cy="236061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 flipV="1">
            <a:off x="2806220" y="2812039"/>
            <a:ext cx="1805837" cy="463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>
          <a:xfrm flipH="1">
            <a:off x="4601637" y="2566682"/>
            <a:ext cx="71773" cy="239664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>
            <a:off x="6070146" y="2568912"/>
            <a:ext cx="194674" cy="345617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>
          <a:xfrm flipV="1">
            <a:off x="6264820" y="2914529"/>
            <a:ext cx="1805837" cy="677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>
          <a:xfrm flipH="1">
            <a:off x="8060237" y="2555301"/>
            <a:ext cx="71773" cy="350892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>
            <a:off x="4844435" y="2572730"/>
            <a:ext cx="194674" cy="556620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 flipV="1">
            <a:off x="5039109" y="3129349"/>
            <a:ext cx="1805837" cy="1091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/>
          <p:nvPr/>
        </p:nvCxnSpPr>
        <p:spPr>
          <a:xfrm flipH="1">
            <a:off x="6834526" y="2550809"/>
            <a:ext cx="71773" cy="565116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n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976" y="2939796"/>
            <a:ext cx="287549" cy="288000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523" y="2045545"/>
            <a:ext cx="251605" cy="252000"/>
          </a:xfrm>
          <a:prstGeom prst="rect">
            <a:avLst/>
          </a:prstGeom>
        </p:spPr>
      </p:pic>
      <p:sp>
        <p:nvSpPr>
          <p:cNvPr id="103" name="CuadroTexto 102"/>
          <p:cNvSpPr txBox="1"/>
          <p:nvPr/>
        </p:nvSpPr>
        <p:spPr>
          <a:xfrm>
            <a:off x="3444992" y="4876006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Fin desarrollo</a:t>
            </a:r>
          </a:p>
        </p:txBody>
      </p:sp>
      <p:sp>
        <p:nvSpPr>
          <p:cNvPr id="6" name="Arco 5"/>
          <p:cNvSpPr/>
          <p:nvPr/>
        </p:nvSpPr>
        <p:spPr>
          <a:xfrm rot="18912124">
            <a:off x="2234860" y="4760980"/>
            <a:ext cx="135070" cy="124216"/>
          </a:xfrm>
          <a:prstGeom prst="arc">
            <a:avLst>
              <a:gd name="adj1" fmla="val 13761695"/>
              <a:gd name="adj2" fmla="val 24193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Arco 108"/>
          <p:cNvSpPr/>
          <p:nvPr/>
        </p:nvSpPr>
        <p:spPr>
          <a:xfrm rot="18912124">
            <a:off x="2392806" y="4760981"/>
            <a:ext cx="135070" cy="124216"/>
          </a:xfrm>
          <a:prstGeom prst="arc">
            <a:avLst>
              <a:gd name="adj1" fmla="val 13761695"/>
              <a:gd name="adj2" fmla="val 24193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0" name="Arco 109"/>
          <p:cNvSpPr/>
          <p:nvPr/>
        </p:nvSpPr>
        <p:spPr>
          <a:xfrm rot="18912124">
            <a:off x="2554111" y="4760980"/>
            <a:ext cx="135070" cy="124216"/>
          </a:xfrm>
          <a:prstGeom prst="arc">
            <a:avLst>
              <a:gd name="adj1" fmla="val 13761695"/>
              <a:gd name="adj2" fmla="val 24193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Arco 110"/>
          <p:cNvSpPr/>
          <p:nvPr/>
        </p:nvSpPr>
        <p:spPr>
          <a:xfrm rot="18912124">
            <a:off x="2715447" y="4762021"/>
            <a:ext cx="135070" cy="124216"/>
          </a:xfrm>
          <a:prstGeom prst="arc">
            <a:avLst>
              <a:gd name="adj1" fmla="val 13761695"/>
              <a:gd name="adj2" fmla="val 24193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2" name="Arco 111"/>
          <p:cNvSpPr/>
          <p:nvPr/>
        </p:nvSpPr>
        <p:spPr>
          <a:xfrm rot="18912124">
            <a:off x="2879874" y="4762941"/>
            <a:ext cx="135070" cy="124216"/>
          </a:xfrm>
          <a:prstGeom prst="arc">
            <a:avLst>
              <a:gd name="adj1" fmla="val 13761695"/>
              <a:gd name="adj2" fmla="val 24193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13" name="Conector recto de flecha 112"/>
          <p:cNvCxnSpPr/>
          <p:nvPr/>
        </p:nvCxnSpPr>
        <p:spPr>
          <a:xfrm flipH="1">
            <a:off x="3144134" y="3274108"/>
            <a:ext cx="239908" cy="1547167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/>
          <p:cNvSpPr txBox="1"/>
          <p:nvPr/>
        </p:nvSpPr>
        <p:spPr>
          <a:xfrm>
            <a:off x="3099518" y="461285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</p:txBody>
      </p:sp>
      <p:pic>
        <p:nvPicPr>
          <p:cNvPr id="115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3416256" y="3175542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6" name="Conector recto de flecha 115"/>
          <p:cNvCxnSpPr/>
          <p:nvPr/>
        </p:nvCxnSpPr>
        <p:spPr>
          <a:xfrm flipH="1">
            <a:off x="4698622" y="3279132"/>
            <a:ext cx="239908" cy="1547167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Flujo de trabajo – nueva feature e2e</a:t>
            </a:r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003" y="4457117"/>
            <a:ext cx="251605" cy="252000"/>
          </a:xfrm>
          <a:prstGeom prst="rect">
            <a:avLst/>
          </a:prstGeom>
        </p:spPr>
      </p:pic>
      <p:sp>
        <p:nvSpPr>
          <p:cNvPr id="106" name="CuadroTexto 105"/>
          <p:cNvSpPr txBox="1"/>
          <p:nvPr/>
        </p:nvSpPr>
        <p:spPr>
          <a:xfrm>
            <a:off x="8037505" y="4456252"/>
            <a:ext cx="998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Release Manager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8037972" y="4762405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Desarrollador</a:t>
            </a:r>
          </a:p>
        </p:txBody>
      </p:sp>
      <p:pic>
        <p:nvPicPr>
          <p:cNvPr id="108" name="Imagen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7030" y="4731430"/>
            <a:ext cx="287549" cy="28800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1524660" y="1285478"/>
            <a:ext cx="23004" cy="1283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643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8"/>
    </mc:Choice>
    <mc:Fallback xmlns="">
      <p:transition spd="slow" advTm="31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8" grpId="0"/>
      <p:bldP spid="51" grpId="0"/>
      <p:bldP spid="19" grpId="0"/>
      <p:bldP spid="25" grpId="0"/>
      <p:bldP spid="30" grpId="0"/>
      <p:bldP spid="89" grpId="0"/>
      <p:bldP spid="93" grpId="0"/>
      <p:bldP spid="98" grpId="0"/>
      <p:bldP spid="105" grpId="0"/>
      <p:bldP spid="128" grpId="0"/>
      <p:bldP spid="158" grpId="0"/>
      <p:bldP spid="103" grpId="0"/>
      <p:bldP spid="6" grpId="0" animBg="1"/>
      <p:bldP spid="109" grpId="0" animBg="1"/>
      <p:bldP spid="110" grpId="0" animBg="1"/>
      <p:bldP spid="111" grpId="0" animBg="1"/>
      <p:bldP spid="112" grpId="0" animBg="1"/>
      <p:bldP spid="114" grpId="0"/>
      <p:bldP spid="106" grpId="0"/>
      <p:bldP spid="1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Flujo de trabajo – nueva release e2e</a:t>
            </a:r>
          </a:p>
        </p:txBody>
      </p:sp>
      <p:pic>
        <p:nvPicPr>
          <p:cNvPr id="77" name="Imagen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111101"/>
            <a:ext cx="287549" cy="288000"/>
          </a:xfrm>
          <a:prstGeom prst="rect">
            <a:avLst/>
          </a:prstGeom>
        </p:spPr>
      </p:pic>
      <p:pic>
        <p:nvPicPr>
          <p:cNvPr id="92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6363602" y="2355726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84" y="1951832"/>
            <a:ext cx="287549" cy="2880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3716" y="1825379"/>
            <a:ext cx="400110" cy="7380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r>
              <a:rPr lang="es-E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0" y="3219822"/>
            <a:ext cx="91440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72434" y="3795886"/>
            <a:ext cx="400110" cy="7416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r>
              <a:rPr lang="es-E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ector recto de flecha 70"/>
          <p:cNvCxnSpPr>
            <a:stCxn id="72" idx="3"/>
          </p:cNvCxnSpPr>
          <p:nvPr/>
        </p:nvCxnSpPr>
        <p:spPr>
          <a:xfrm>
            <a:off x="1366534" y="1285479"/>
            <a:ext cx="777686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556700" y="1131590"/>
            <a:ext cx="80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master</a:t>
            </a:r>
          </a:p>
        </p:txBody>
      </p:sp>
      <p:cxnSp>
        <p:nvCxnSpPr>
          <p:cNvPr id="74" name="Conector recto de flecha 73"/>
          <p:cNvCxnSpPr>
            <a:stCxn id="75" idx="3"/>
          </p:cNvCxnSpPr>
          <p:nvPr/>
        </p:nvCxnSpPr>
        <p:spPr>
          <a:xfrm>
            <a:off x="1367424" y="2823328"/>
            <a:ext cx="7777465" cy="0"/>
          </a:xfrm>
          <a:prstGeom prst="straightConnector1">
            <a:avLst/>
          </a:prstGeom>
          <a:ln w="254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557588" y="2669439"/>
            <a:ext cx="80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develop</a:t>
            </a:r>
          </a:p>
        </p:txBody>
      </p:sp>
      <p:cxnSp>
        <p:nvCxnSpPr>
          <p:cNvPr id="118" name="Conector recto de flecha 117"/>
          <p:cNvCxnSpPr/>
          <p:nvPr/>
        </p:nvCxnSpPr>
        <p:spPr>
          <a:xfrm>
            <a:off x="2772766" y="1845030"/>
            <a:ext cx="377283" cy="23053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endCxn id="105" idx="2"/>
          </p:cNvCxnSpPr>
          <p:nvPr/>
        </p:nvCxnSpPr>
        <p:spPr>
          <a:xfrm flipH="1">
            <a:off x="2246605" y="1847651"/>
            <a:ext cx="228324" cy="976009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de flecha 135"/>
          <p:cNvCxnSpPr/>
          <p:nvPr/>
        </p:nvCxnSpPr>
        <p:spPr>
          <a:xfrm>
            <a:off x="6497296" y="2340699"/>
            <a:ext cx="166728" cy="46701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3156919" y="4146130"/>
            <a:ext cx="2718985" cy="424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554569" y="3994225"/>
            <a:ext cx="922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bug</a:t>
            </a:r>
          </a:p>
        </p:txBody>
      </p:sp>
      <p:cxnSp>
        <p:nvCxnSpPr>
          <p:cNvPr id="35" name="Conector recto 34"/>
          <p:cNvCxnSpPr/>
          <p:nvPr/>
        </p:nvCxnSpPr>
        <p:spPr>
          <a:xfrm>
            <a:off x="5414438" y="1131590"/>
            <a:ext cx="306" cy="37992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/>
          <p:nvPr/>
        </p:nvCxnSpPr>
        <p:spPr>
          <a:xfrm>
            <a:off x="2471844" y="1847650"/>
            <a:ext cx="4485656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556936" y="1687929"/>
            <a:ext cx="1909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release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1970686" y="2608216"/>
            <a:ext cx="5518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New branch</a:t>
            </a:r>
          </a:p>
        </p:txBody>
      </p:sp>
      <p:sp>
        <p:nvSpPr>
          <p:cNvPr id="132" name="CuadroTexto 131"/>
          <p:cNvSpPr txBox="1"/>
          <p:nvPr/>
        </p:nvSpPr>
        <p:spPr>
          <a:xfrm>
            <a:off x="2749678" y="3488719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New branch</a:t>
            </a:r>
          </a:p>
        </p:txBody>
      </p:sp>
      <p:cxnSp>
        <p:nvCxnSpPr>
          <p:cNvPr id="143" name="Conector recto de flecha 142"/>
          <p:cNvCxnSpPr/>
          <p:nvPr/>
        </p:nvCxnSpPr>
        <p:spPr>
          <a:xfrm>
            <a:off x="3607284" y="2339379"/>
            <a:ext cx="2904931" cy="0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uadroTexto 143"/>
          <p:cNvSpPr txBox="1"/>
          <p:nvPr/>
        </p:nvSpPr>
        <p:spPr>
          <a:xfrm>
            <a:off x="555315" y="2165224"/>
            <a:ext cx="1386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bug</a:t>
            </a:r>
          </a:p>
        </p:txBody>
      </p:sp>
      <p:sp>
        <p:nvSpPr>
          <p:cNvPr id="147" name="CuadroTexto 146"/>
          <p:cNvSpPr txBox="1"/>
          <p:nvPr/>
        </p:nvSpPr>
        <p:spPr>
          <a:xfrm>
            <a:off x="6516216" y="244634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</a:p>
        </p:txBody>
      </p:sp>
      <p:cxnSp>
        <p:nvCxnSpPr>
          <p:cNvPr id="156" name="Conector recto de flecha 155"/>
          <p:cNvCxnSpPr/>
          <p:nvPr/>
        </p:nvCxnSpPr>
        <p:spPr>
          <a:xfrm flipH="1">
            <a:off x="6496482" y="1839247"/>
            <a:ext cx="133595" cy="492476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uadroTexto 157"/>
          <p:cNvSpPr txBox="1"/>
          <p:nvPr/>
        </p:nvSpPr>
        <p:spPr>
          <a:xfrm>
            <a:off x="6512344" y="1989257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</a:p>
        </p:txBody>
      </p:sp>
      <p:pic>
        <p:nvPicPr>
          <p:cNvPr id="80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6429634" y="1755564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7126457" y="1178424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Conector recto de flecha 107"/>
          <p:cNvCxnSpPr/>
          <p:nvPr/>
        </p:nvCxnSpPr>
        <p:spPr>
          <a:xfrm>
            <a:off x="4662173" y="2339379"/>
            <a:ext cx="69876" cy="1796877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/>
          <p:nvPr/>
        </p:nvCxnSpPr>
        <p:spPr>
          <a:xfrm flipH="1">
            <a:off x="3419872" y="2331723"/>
            <a:ext cx="197789" cy="1818652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/>
          <p:nvPr/>
        </p:nvCxnSpPr>
        <p:spPr>
          <a:xfrm flipH="1">
            <a:off x="4932040" y="2339379"/>
            <a:ext cx="126870" cy="1810996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/>
          <p:nvPr/>
        </p:nvCxnSpPr>
        <p:spPr>
          <a:xfrm>
            <a:off x="5522892" y="1839247"/>
            <a:ext cx="201236" cy="230375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/>
          <p:nvPr/>
        </p:nvCxnSpPr>
        <p:spPr>
          <a:xfrm flipH="1">
            <a:off x="5875904" y="2345355"/>
            <a:ext cx="364831" cy="1803622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/>
          <p:nvPr/>
        </p:nvCxnSpPr>
        <p:spPr>
          <a:xfrm flipH="1">
            <a:off x="6957500" y="1289619"/>
            <a:ext cx="92022" cy="55770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6942668" y="1439629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</a:p>
        </p:txBody>
      </p:sp>
      <p:pic>
        <p:nvPicPr>
          <p:cNvPr id="125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6783698" y="1755422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CuadroTexto 130"/>
          <p:cNvSpPr txBox="1"/>
          <p:nvPr/>
        </p:nvSpPr>
        <p:spPr>
          <a:xfrm>
            <a:off x="4355976" y="2319113"/>
            <a:ext cx="344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135" name="CuadroTexto 134"/>
          <p:cNvSpPr txBox="1"/>
          <p:nvPr/>
        </p:nvSpPr>
        <p:spPr>
          <a:xfrm>
            <a:off x="5471787" y="1825379"/>
            <a:ext cx="344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138" name="CuadroTexto 137"/>
          <p:cNvSpPr txBox="1"/>
          <p:nvPr/>
        </p:nvSpPr>
        <p:spPr>
          <a:xfrm>
            <a:off x="3419872" y="3925787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</p:txBody>
      </p:sp>
      <p:sp>
        <p:nvSpPr>
          <p:cNvPr id="140" name="CuadroTexto 139"/>
          <p:cNvSpPr txBox="1"/>
          <p:nvPr/>
        </p:nvSpPr>
        <p:spPr>
          <a:xfrm>
            <a:off x="4883936" y="3927557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</p:txBody>
      </p:sp>
      <p:sp>
        <p:nvSpPr>
          <p:cNvPr id="141" name="CuadroTexto 140"/>
          <p:cNvSpPr txBox="1"/>
          <p:nvPr/>
        </p:nvSpPr>
        <p:spPr>
          <a:xfrm>
            <a:off x="5868144" y="3930835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</p:txBody>
      </p:sp>
      <p:pic>
        <p:nvPicPr>
          <p:cNvPr id="146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6723642" y="2737554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2506714" y="1759936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3677279" y="2248350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6029477" y="2243278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060" y="2423962"/>
            <a:ext cx="251605" cy="25200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6720" y="1429429"/>
            <a:ext cx="251605" cy="252000"/>
          </a:xfrm>
          <a:prstGeom prst="rect">
            <a:avLst/>
          </a:prstGeom>
        </p:spPr>
      </p:pic>
      <p:pic>
        <p:nvPicPr>
          <p:cNvPr id="90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5111232" y="2248350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6346446" y="2121774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Conector recto de flecha 92"/>
          <p:cNvCxnSpPr/>
          <p:nvPr/>
        </p:nvCxnSpPr>
        <p:spPr>
          <a:xfrm>
            <a:off x="3316846" y="1847319"/>
            <a:ext cx="50439" cy="414503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 flipV="1">
            <a:off x="3364632" y="2243069"/>
            <a:ext cx="1805837" cy="744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/>
          <p:nvPr/>
        </p:nvCxnSpPr>
        <p:spPr>
          <a:xfrm flipH="1">
            <a:off x="5160050" y="1847918"/>
            <a:ext cx="71772" cy="385981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n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931" y="2130907"/>
            <a:ext cx="251605" cy="252000"/>
          </a:xfrm>
          <a:prstGeom prst="rect">
            <a:avLst/>
          </a:prstGeom>
        </p:spPr>
      </p:pic>
      <p:cxnSp>
        <p:nvCxnSpPr>
          <p:cNvPr id="65" name="Conector recto de flecha 64"/>
          <p:cNvCxnSpPr/>
          <p:nvPr/>
        </p:nvCxnSpPr>
        <p:spPr>
          <a:xfrm>
            <a:off x="4057737" y="1864539"/>
            <a:ext cx="50439" cy="233977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 flipV="1">
            <a:off x="4105523" y="2087930"/>
            <a:ext cx="1805837" cy="42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 flipH="1">
            <a:off x="5900941" y="1864877"/>
            <a:ext cx="71772" cy="217877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4995475" y="4928056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Fin desarrollo</a:t>
            </a:r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5003" y="4457117"/>
            <a:ext cx="251605" cy="252000"/>
          </a:xfrm>
          <a:prstGeom prst="rect">
            <a:avLst/>
          </a:prstGeom>
        </p:spPr>
      </p:pic>
      <p:sp>
        <p:nvSpPr>
          <p:cNvPr id="84" name="CuadroTexto 83"/>
          <p:cNvSpPr txBox="1"/>
          <p:nvPr/>
        </p:nvSpPr>
        <p:spPr>
          <a:xfrm>
            <a:off x="8037505" y="4456252"/>
            <a:ext cx="998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Release Manager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8037972" y="4762405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Desarrollador</a:t>
            </a: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030" y="4731430"/>
            <a:ext cx="287549" cy="28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4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8"/>
    </mc:Choice>
    <mc:Fallback xmlns="">
      <p:transition spd="slow" advTm="31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48" grpId="0"/>
      <p:bldP spid="89" grpId="0"/>
      <p:bldP spid="105" grpId="0"/>
      <p:bldP spid="132" grpId="0"/>
      <p:bldP spid="144" grpId="0"/>
      <p:bldP spid="147" grpId="0"/>
      <p:bldP spid="158" grpId="0"/>
      <p:bldP spid="122" grpId="0"/>
      <p:bldP spid="131" grpId="0"/>
      <p:bldP spid="135" grpId="0"/>
      <p:bldP spid="138" grpId="0"/>
      <p:bldP spid="140" grpId="0"/>
      <p:bldP spid="141" grpId="0"/>
      <p:bldP spid="76" grpId="0"/>
      <p:bldP spid="84" grpId="0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Flujo de trabajo – nuevo hotfix e2e</a:t>
            </a: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0" y="3651870"/>
            <a:ext cx="91440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2" idx="3"/>
          </p:cNvCxnSpPr>
          <p:nvPr/>
        </p:nvCxnSpPr>
        <p:spPr>
          <a:xfrm>
            <a:off x="1366534" y="1285479"/>
            <a:ext cx="777686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556700" y="1131590"/>
            <a:ext cx="80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master</a:t>
            </a:r>
          </a:p>
        </p:txBody>
      </p:sp>
      <p:cxnSp>
        <p:nvCxnSpPr>
          <p:cNvPr id="74" name="Conector recto de flecha 73"/>
          <p:cNvCxnSpPr>
            <a:stCxn id="75" idx="3"/>
          </p:cNvCxnSpPr>
          <p:nvPr/>
        </p:nvCxnSpPr>
        <p:spPr>
          <a:xfrm>
            <a:off x="1367424" y="2823328"/>
            <a:ext cx="7777465" cy="0"/>
          </a:xfrm>
          <a:prstGeom prst="straightConnector1">
            <a:avLst/>
          </a:prstGeom>
          <a:ln w="254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557588" y="2669439"/>
            <a:ext cx="80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develop</a:t>
            </a:r>
          </a:p>
        </p:txBody>
      </p:sp>
      <p:cxnSp>
        <p:nvCxnSpPr>
          <p:cNvPr id="118" name="Conector recto de flecha 117"/>
          <p:cNvCxnSpPr/>
          <p:nvPr/>
        </p:nvCxnSpPr>
        <p:spPr>
          <a:xfrm>
            <a:off x="6401292" y="1842348"/>
            <a:ext cx="94641" cy="5302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72" idx="3"/>
            <a:endCxn id="51" idx="3"/>
          </p:cNvCxnSpPr>
          <p:nvPr/>
        </p:nvCxnSpPr>
        <p:spPr>
          <a:xfrm>
            <a:off x="1366534" y="1285479"/>
            <a:ext cx="541171" cy="3542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/>
          <p:cNvCxnSpPr/>
          <p:nvPr/>
        </p:nvCxnSpPr>
        <p:spPr>
          <a:xfrm>
            <a:off x="6457156" y="1846805"/>
            <a:ext cx="336416" cy="98609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/>
          <p:nvPr/>
        </p:nvCxnSpPr>
        <p:spPr>
          <a:xfrm>
            <a:off x="4051996" y="1847650"/>
            <a:ext cx="61669" cy="29623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89" idx="3"/>
          </p:cNvCxnSpPr>
          <p:nvPr/>
        </p:nvCxnSpPr>
        <p:spPr>
          <a:xfrm flipH="1">
            <a:off x="2202000" y="1847651"/>
            <a:ext cx="273191" cy="296231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73716" y="2001539"/>
            <a:ext cx="400110" cy="7492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r>
              <a:rPr lang="es-E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1902924" y="4837013"/>
            <a:ext cx="3910515" cy="0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556700" y="4674415"/>
            <a:ext cx="1351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hotfix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72434" y="4118436"/>
            <a:ext cx="400110" cy="7416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r>
              <a:rPr lang="es-E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lang="es-E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454442" y="368053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New branch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195736" y="4594522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3995936" y="1861333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cxnSp>
        <p:nvCxnSpPr>
          <p:cNvPr id="35" name="Conector recto 34"/>
          <p:cNvCxnSpPr/>
          <p:nvPr/>
        </p:nvCxnSpPr>
        <p:spPr>
          <a:xfrm flipH="1">
            <a:off x="5158769" y="1663272"/>
            <a:ext cx="26" cy="33189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/>
          <p:nvPr/>
        </p:nvCxnSpPr>
        <p:spPr>
          <a:xfrm flipV="1">
            <a:off x="2469354" y="1844760"/>
            <a:ext cx="4046862" cy="2891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556099" y="1693762"/>
            <a:ext cx="191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hotfix</a:t>
            </a:r>
          </a:p>
        </p:txBody>
      </p:sp>
      <p:cxnSp>
        <p:nvCxnSpPr>
          <p:cNvPr id="92" name="Conector recto de flecha 91"/>
          <p:cNvCxnSpPr/>
          <p:nvPr/>
        </p:nvCxnSpPr>
        <p:spPr>
          <a:xfrm>
            <a:off x="5241949" y="1289003"/>
            <a:ext cx="299446" cy="3520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4947114" y="1289818"/>
            <a:ext cx="344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796136" y="4612264"/>
            <a:ext cx="409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</p:txBody>
      </p:sp>
      <p:cxnSp>
        <p:nvCxnSpPr>
          <p:cNvPr id="127" name="Conector recto de flecha 126"/>
          <p:cNvCxnSpPr/>
          <p:nvPr/>
        </p:nvCxnSpPr>
        <p:spPr>
          <a:xfrm flipH="1">
            <a:off x="6175626" y="1284125"/>
            <a:ext cx="135962" cy="558302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/>
          <p:cNvSpPr txBox="1"/>
          <p:nvPr/>
        </p:nvSpPr>
        <p:spPr>
          <a:xfrm>
            <a:off x="6191718" y="1469859"/>
            <a:ext cx="377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</a:p>
        </p:txBody>
      </p:sp>
      <p:cxnSp>
        <p:nvCxnSpPr>
          <p:cNvPr id="143" name="Conector recto de flecha 142"/>
          <p:cNvCxnSpPr/>
          <p:nvPr/>
        </p:nvCxnSpPr>
        <p:spPr>
          <a:xfrm>
            <a:off x="3232840" y="2372604"/>
            <a:ext cx="4795544" cy="0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uadroTexto 143"/>
          <p:cNvSpPr txBox="1"/>
          <p:nvPr/>
        </p:nvSpPr>
        <p:spPr>
          <a:xfrm>
            <a:off x="557303" y="2219998"/>
            <a:ext cx="1504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release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6548921" y="2005910"/>
            <a:ext cx="411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6689617" y="2478620"/>
            <a:ext cx="419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</a:p>
        </p:txBody>
      </p:sp>
      <p:cxnSp>
        <p:nvCxnSpPr>
          <p:cNvPr id="101" name="Conector recto de flecha 100"/>
          <p:cNvCxnSpPr/>
          <p:nvPr/>
        </p:nvCxnSpPr>
        <p:spPr>
          <a:xfrm flipH="1">
            <a:off x="5803803" y="1863576"/>
            <a:ext cx="270740" cy="296548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 flipH="1">
            <a:off x="4443047" y="1847651"/>
            <a:ext cx="164168" cy="297631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4427984" y="4594522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</p:txBody>
      </p:sp>
      <p:pic>
        <p:nvPicPr>
          <p:cNvPr id="69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6372200" y="1214530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6817538" y="2733542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6295860" y="2259645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2547178" y="1770628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4689128" y="1765898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264" y="2430483"/>
            <a:ext cx="251605" cy="252000"/>
          </a:xfrm>
          <a:prstGeom prst="rect">
            <a:avLst/>
          </a:prstGeom>
        </p:spPr>
      </p:pic>
      <p:pic>
        <p:nvPicPr>
          <p:cNvPr id="82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5868144" y="1774409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6519092" y="1774409"/>
            <a:ext cx="152614" cy="19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6051547" y="1664805"/>
            <a:ext cx="126127" cy="1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6259988" y="1861894"/>
            <a:ext cx="126127" cy="1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807" y="1966925"/>
            <a:ext cx="251605" cy="25200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691" y="1409950"/>
            <a:ext cx="287549" cy="288000"/>
          </a:xfrm>
          <a:prstGeom prst="rect">
            <a:avLst/>
          </a:prstGeom>
        </p:spPr>
      </p:pic>
      <p:cxnSp>
        <p:nvCxnSpPr>
          <p:cNvPr id="90" name="Conector recto de flecha 89"/>
          <p:cNvCxnSpPr/>
          <p:nvPr/>
        </p:nvCxnSpPr>
        <p:spPr>
          <a:xfrm>
            <a:off x="2221279" y="1308429"/>
            <a:ext cx="194674" cy="38952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 flipV="1">
            <a:off x="2415953" y="1688607"/>
            <a:ext cx="1805837" cy="74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 flipH="1">
            <a:off x="4211370" y="1293457"/>
            <a:ext cx="71773" cy="38598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/>
          <p:nvPr/>
        </p:nvCxnSpPr>
        <p:spPr>
          <a:xfrm>
            <a:off x="3277977" y="1294331"/>
            <a:ext cx="194674" cy="2198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/>
          <p:nvPr/>
        </p:nvCxnSpPr>
        <p:spPr>
          <a:xfrm flipV="1">
            <a:off x="3472651" y="1508932"/>
            <a:ext cx="1805837" cy="42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 flipH="1">
            <a:off x="5268068" y="1285880"/>
            <a:ext cx="71773" cy="21787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/>
          <p:nvPr/>
        </p:nvCxnSpPr>
        <p:spPr>
          <a:xfrm>
            <a:off x="6055733" y="1281956"/>
            <a:ext cx="194674" cy="1651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/>
          <p:nvPr/>
        </p:nvCxnSpPr>
        <p:spPr>
          <a:xfrm flipV="1">
            <a:off x="6250407" y="1443189"/>
            <a:ext cx="1805837" cy="3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/>
          <p:nvPr/>
        </p:nvCxnSpPr>
        <p:spPr>
          <a:xfrm flipH="1">
            <a:off x="8045824" y="1275606"/>
            <a:ext cx="71773" cy="16369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 flipH="1">
            <a:off x="3132666" y="2370986"/>
            <a:ext cx="101437" cy="46191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Imagen 1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3689" y="1686514"/>
            <a:ext cx="287549" cy="288000"/>
          </a:xfrm>
          <a:prstGeom prst="rect">
            <a:avLst/>
          </a:prstGeom>
        </p:spPr>
      </p:pic>
      <p:sp>
        <p:nvSpPr>
          <p:cNvPr id="109" name="CuadroTexto 108"/>
          <p:cNvSpPr txBox="1"/>
          <p:nvPr/>
        </p:nvSpPr>
        <p:spPr>
          <a:xfrm>
            <a:off x="4754651" y="4926205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Fin desarrollo</a:t>
            </a:r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003" y="4457117"/>
            <a:ext cx="251605" cy="252000"/>
          </a:xfrm>
          <a:prstGeom prst="rect">
            <a:avLst/>
          </a:prstGeom>
        </p:spPr>
      </p:pic>
      <p:sp>
        <p:nvSpPr>
          <p:cNvPr id="110" name="CuadroTexto 109"/>
          <p:cNvSpPr txBox="1"/>
          <p:nvPr/>
        </p:nvSpPr>
        <p:spPr>
          <a:xfrm>
            <a:off x="8037505" y="4456252"/>
            <a:ext cx="998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Release Manager</a:t>
            </a:r>
          </a:p>
        </p:txBody>
      </p:sp>
      <p:sp>
        <p:nvSpPr>
          <p:cNvPr id="111" name="CuadroTexto 110"/>
          <p:cNvSpPr txBox="1"/>
          <p:nvPr/>
        </p:nvSpPr>
        <p:spPr>
          <a:xfrm>
            <a:off x="8037972" y="4762405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Desarrollador</a:t>
            </a:r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7030" y="4731430"/>
            <a:ext cx="287549" cy="28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561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8"/>
    </mc:Choice>
    <mc:Fallback xmlns="">
      <p:transition spd="slow" advTm="31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0" grpId="0" animBg="1"/>
      <p:bldP spid="19" grpId="0"/>
      <p:bldP spid="25" grpId="0"/>
      <p:bldP spid="30" grpId="0"/>
      <p:bldP spid="89" grpId="0"/>
      <p:bldP spid="93" grpId="0"/>
      <p:bldP spid="98" grpId="0"/>
      <p:bldP spid="128" grpId="0"/>
      <p:bldP spid="154" grpId="0"/>
      <p:bldP spid="176" grpId="0"/>
      <p:bldP spid="67" grpId="0"/>
      <p:bldP spid="109" grpId="0"/>
      <p:bldP spid="110" grpId="0"/>
      <p:bldP spid="1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Índice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1635646"/>
            <a:ext cx="5616624" cy="178219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sz="1200" b="1" dirty="0">
                <a:solidFill>
                  <a:schemeClr val="accent1"/>
                </a:solidFill>
              </a:rPr>
              <a:t>Gestión de ramas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Definición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Ramas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Roles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Herramientas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Flujo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b="1" dirty="0">
                <a:solidFill>
                  <a:schemeClr val="accent1"/>
                </a:solidFill>
              </a:rPr>
              <a:t>Pautas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sz="1200" dirty="0"/>
              <a:t>Etiquetado y versionado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sz="1200" dirty="0"/>
              <a:t>Practicando la gestión de ramas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sz="1200" dirty="0"/>
              <a:t>Anexo: Otros flujos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sz="1200" dirty="0"/>
              <a:t>Test de conocimiento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04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"/>
    </mc:Choice>
    <mc:Fallback xmlns="">
      <p:transition spd="slow" advTm="9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Tiempos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>
          <a:xfrm>
            <a:off x="395536" y="2194063"/>
            <a:ext cx="8280920" cy="2609935"/>
          </a:xfrm>
        </p:spPr>
        <p:txBody>
          <a:bodyPr>
            <a:normAutofit fontScale="92500" lnSpcReduction="10000"/>
          </a:bodyPr>
          <a:lstStyle/>
          <a:p>
            <a:pPr marL="285750" lvl="1" defTabSz="914305">
              <a:buFont typeface="Arial" panose="020B0604020202020204" pitchFamily="34" charset="0"/>
              <a:buChar char="›"/>
              <a:defRPr/>
            </a:pPr>
            <a:r>
              <a:rPr lang="es-ES" sz="1300" dirty="0"/>
              <a:t>¿Cada cuánto hacer un </a:t>
            </a:r>
            <a:r>
              <a:rPr lang="es-ES" sz="1300" b="1" dirty="0"/>
              <a:t>commit</a:t>
            </a:r>
            <a:r>
              <a:rPr lang="es-ES" sz="1300" dirty="0"/>
              <a:t>?</a:t>
            </a:r>
          </a:p>
          <a:p>
            <a:pPr marL="685800" lvl="2" defTabSz="914305">
              <a:defRPr/>
            </a:pPr>
            <a:r>
              <a:rPr lang="es-ES" sz="1300" dirty="0"/>
              <a:t>Antes de cambiar de rama</a:t>
            </a:r>
          </a:p>
          <a:p>
            <a:pPr marL="685800" lvl="2" defTabSz="914305">
              <a:defRPr/>
            </a:pPr>
            <a:r>
              <a:rPr lang="es-ES" sz="1300" dirty="0"/>
              <a:t>Tras completar un submódulo (método dentro de una clase java, por ejemplo)</a:t>
            </a:r>
          </a:p>
          <a:p>
            <a:pPr marL="685800" lvl="2" defTabSz="914305">
              <a:defRPr/>
            </a:pPr>
            <a:r>
              <a:rPr lang="es-ES" sz="1300" dirty="0"/>
              <a:t>Al finalizar la jornada laboral</a:t>
            </a:r>
          </a:p>
          <a:p>
            <a:pPr marL="457200" lvl="2" indent="0" defTabSz="914305">
              <a:buNone/>
              <a:defRPr/>
            </a:pPr>
            <a:endParaRPr lang="es-ES" sz="1300" dirty="0"/>
          </a:p>
          <a:p>
            <a:pPr marL="285750" lvl="1" defTabSz="914305">
              <a:buFont typeface="Arial" panose="020B0604020202020204" pitchFamily="34" charset="0"/>
              <a:buChar char="›"/>
              <a:defRPr/>
            </a:pPr>
            <a:r>
              <a:rPr lang="es-ES" sz="1300" dirty="0"/>
              <a:t>¿Cada cuánto hacer un </a:t>
            </a:r>
            <a:r>
              <a:rPr lang="es-ES" sz="1300" b="1" dirty="0"/>
              <a:t>push</a:t>
            </a:r>
            <a:r>
              <a:rPr lang="es-ES" sz="1300" dirty="0"/>
              <a:t>?</a:t>
            </a:r>
          </a:p>
          <a:p>
            <a:pPr marL="742950" lvl="2" indent="-285750" defTabSz="914305">
              <a:defRPr/>
            </a:pPr>
            <a:r>
              <a:rPr lang="es-ES" sz="1300" dirty="0"/>
              <a:t>A diario a su homónima en remoto</a:t>
            </a:r>
          </a:p>
          <a:p>
            <a:pPr marL="742950" lvl="2" indent="-285750" defTabSz="914305">
              <a:defRPr/>
            </a:pPr>
            <a:r>
              <a:rPr lang="es-ES" sz="1300" dirty="0"/>
              <a:t>Al completar el desarrollo de un módulo (una clase java, por ejemplo)</a:t>
            </a:r>
          </a:p>
          <a:p>
            <a:pPr marL="457200" lvl="2" indent="0" defTabSz="914305">
              <a:buNone/>
              <a:defRPr/>
            </a:pPr>
            <a:endParaRPr lang="es-ES" sz="1300" dirty="0"/>
          </a:p>
          <a:p>
            <a:pPr marL="285750" lvl="1" defTabSz="914305">
              <a:buFont typeface="Arial" pitchFamily="34" charset="0"/>
              <a:buChar char="›"/>
              <a:defRPr/>
            </a:pPr>
            <a:r>
              <a:rPr lang="es-ES" sz="1300" dirty="0"/>
              <a:t>¿Cada cuánto hacer un </a:t>
            </a:r>
            <a:r>
              <a:rPr lang="es-ES" sz="1300" b="1" dirty="0"/>
              <a:t>pull</a:t>
            </a:r>
            <a:r>
              <a:rPr lang="es-ES" sz="1300" dirty="0"/>
              <a:t>?</a:t>
            </a:r>
          </a:p>
          <a:p>
            <a:pPr marL="742950" lvl="2" indent="-285750" defTabSz="914305">
              <a:defRPr/>
            </a:pPr>
            <a:r>
              <a:rPr lang="es-ES" sz="1300" dirty="0"/>
              <a:t>Siempre antes de hacer push</a:t>
            </a:r>
          </a:p>
          <a:p>
            <a:pPr marL="742950" lvl="2" indent="-285750" defTabSz="914305">
              <a:defRPr/>
            </a:pPr>
            <a:r>
              <a:rPr lang="es-ES" sz="1300" dirty="0"/>
              <a:t>A diario desde su rama ‘padre’ remota</a:t>
            </a:r>
          </a:p>
          <a:p>
            <a:pPr marL="685800" lvl="2" defTabSz="914305">
              <a:buFont typeface="Arial" panose="020B0604020202020204" pitchFamily="34" charset="0"/>
              <a:buChar char="›"/>
              <a:defRPr/>
            </a:pPr>
            <a:endParaRPr lang="es-ES" sz="1300" dirty="0"/>
          </a:p>
          <a:p>
            <a:pPr marL="685800" lvl="2" indent="-285750" defTabSz="914305">
              <a:buFont typeface="Arial" panose="020B0604020202020204" pitchFamily="34" charset="0"/>
              <a:buChar char="›"/>
              <a:defRPr/>
            </a:pPr>
            <a:endParaRPr lang="es-ES" sz="1300" dirty="0"/>
          </a:p>
          <a:p>
            <a:pPr marL="285750" indent="-285750">
              <a:buFont typeface="Arial" panose="020B0604020202020204" pitchFamily="34" charset="0"/>
              <a:buChar char="›"/>
            </a:pPr>
            <a:endParaRPr lang="es-ES" sz="13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Pautas</a:t>
            </a:r>
            <a:br>
              <a:rPr lang="es-ES" dirty="0"/>
            </a:b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2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68"/>
    </mc:Choice>
    <mc:Fallback xmlns="">
      <p:transition spd="slow" advTm="286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Ramas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/>
          </a:bodyPr>
          <a:lstStyle/>
          <a:p>
            <a:pPr marL="285750" lvl="1" defTabSz="914305">
              <a:buFont typeface="Arial" panose="020B0604020202020204" pitchFamily="34" charset="0"/>
              <a:buChar char="›"/>
              <a:defRPr/>
            </a:pPr>
            <a:r>
              <a:rPr lang="es-ES" sz="1300" dirty="0"/>
              <a:t>No se desarrolla directamente sobre las ramas fijas (master y develop)</a:t>
            </a:r>
          </a:p>
          <a:p>
            <a:pPr marL="0" lvl="1" indent="0" defTabSz="914305">
              <a:buNone/>
              <a:defRPr/>
            </a:pPr>
            <a:endParaRPr lang="es-ES" sz="1300" dirty="0"/>
          </a:p>
          <a:p>
            <a:pPr marL="285750" lvl="1" defTabSz="914305">
              <a:buFont typeface="Arial" panose="020B0604020202020204" pitchFamily="34" charset="0"/>
              <a:buChar char="›"/>
              <a:defRPr/>
            </a:pPr>
            <a:r>
              <a:rPr lang="es-ES" sz="1300" dirty="0"/>
              <a:t>En caso de error, subsanarlo en una nueva rama.</a:t>
            </a:r>
          </a:p>
          <a:p>
            <a:pPr marL="742950" lvl="2" indent="-285750" defTabSz="914305">
              <a:defRPr/>
            </a:pPr>
            <a:r>
              <a:rPr lang="es-ES" sz="1300" b="1" dirty="0"/>
              <a:t>Excepción:</a:t>
            </a:r>
            <a:r>
              <a:rPr lang="es-ES" sz="1300" dirty="0"/>
              <a:t> Si se conoce la rama origen del error, se solucionará en la feature, bug o hotfix dónde se ha producido dicho error.</a:t>
            </a:r>
          </a:p>
          <a:p>
            <a:pPr marL="457200" lvl="2" indent="0" defTabSz="914305">
              <a:buNone/>
              <a:defRPr/>
            </a:pPr>
            <a:endParaRPr lang="es-ES" sz="1300" dirty="0"/>
          </a:p>
          <a:p>
            <a:pPr marL="285750" lvl="1" defTabSz="914305">
              <a:buFont typeface="Arial" panose="020B0604020202020204" pitchFamily="34" charset="0"/>
              <a:buChar char="›"/>
              <a:defRPr/>
            </a:pPr>
            <a:r>
              <a:rPr lang="es-ES" sz="1300" dirty="0"/>
              <a:t>Al fusionar, los posibles conflictos serán subsanados por el release manager en local sobre la rama correspondiente.</a:t>
            </a:r>
          </a:p>
          <a:p>
            <a:pPr marL="0" lvl="1" indent="0" defTabSz="914305">
              <a:buNone/>
              <a:defRPr/>
            </a:pPr>
            <a:endParaRPr lang="es-ES" sz="1300" dirty="0"/>
          </a:p>
          <a:p>
            <a:pPr marL="285750" lvl="1" defTabSz="914305">
              <a:buFont typeface="Arial" panose="020B0604020202020204" pitchFamily="34" charset="0"/>
              <a:buChar char="›"/>
              <a:defRPr/>
            </a:pPr>
            <a:r>
              <a:rPr lang="es-ES" sz="1300" dirty="0"/>
              <a:t>Las ramas feature, bug y hotfix se crean en local y se pushean a remoto, no se crean directamente en remoto.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Pautas</a:t>
            </a:r>
            <a:br>
              <a:rPr lang="es-ES" dirty="0"/>
            </a:br>
            <a:endParaRPr lang="es-E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88761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8668"/>
    </mc:Choice>
    <mc:Fallback xmlns="">
      <p:transition spd="slow" advTm="286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Roles – Release Manager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285750" lvl="1" defTabSz="914305">
              <a:buFont typeface="Arial" panose="020B0604020202020204" pitchFamily="34" charset="0"/>
              <a:buChar char="›"/>
              <a:defRPr/>
            </a:pPr>
            <a:r>
              <a:rPr lang="es-ES" dirty="0"/>
              <a:t>Una vez consideren que existe una versión de código candidata a ser subida a producción, crearán una rama release a partir de la rama develop en el servidor remoto.</a:t>
            </a:r>
          </a:p>
          <a:p>
            <a:pPr marL="0" lvl="1" indent="0" defTabSz="914305">
              <a:buNone/>
              <a:defRPr/>
            </a:pPr>
            <a:endParaRPr lang="es-ES" dirty="0"/>
          </a:p>
          <a:p>
            <a:pPr marL="285750" lvl="1" defTabSz="914305">
              <a:buFont typeface="Arial" panose="020B0604020202020204" pitchFamily="34" charset="0"/>
              <a:buChar char="›"/>
              <a:defRPr/>
            </a:pPr>
            <a:r>
              <a:rPr lang="es-ES" dirty="0"/>
              <a:t>Antes de aceptar un merge request, revisará el job de la rama origen:</a:t>
            </a:r>
          </a:p>
          <a:p>
            <a:pPr marL="742950" lvl="2" indent="-285750" defTabSz="914305">
              <a:defRPr/>
            </a:pPr>
            <a:r>
              <a:rPr lang="es-ES" dirty="0"/>
              <a:t>Failed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cerrar el merge request</a:t>
            </a:r>
          </a:p>
          <a:p>
            <a:pPr marL="742950" lvl="2" indent="-285750" defTabSz="914305">
              <a:defRPr/>
            </a:pPr>
            <a:r>
              <a:rPr lang="es-ES" dirty="0"/>
              <a:t>Success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aceptar, lo que provocará el mergeo de ramas y la ejecución del job sobre la rama destino</a:t>
            </a:r>
          </a:p>
          <a:p>
            <a:pPr marL="457200" lvl="2" indent="0" defTabSz="914305">
              <a:buNone/>
              <a:defRPr/>
            </a:pPr>
            <a:endParaRPr lang="es-ES" dirty="0"/>
          </a:p>
          <a:p>
            <a:pPr marL="342900" lvl="1" defTabSz="914305">
              <a:buFont typeface="Arial" panose="020B0604020202020204" pitchFamily="34" charset="0"/>
              <a:buChar char="›"/>
              <a:defRPr/>
            </a:pPr>
            <a:r>
              <a:rPr lang="es-ES" dirty="0"/>
              <a:t>Realizará la limpieza de ramas en remoto, eliminarán:</a:t>
            </a:r>
          </a:p>
          <a:p>
            <a:pPr marL="742950" lvl="2" indent="-285750" defTabSz="914305">
              <a:defRPr/>
            </a:pPr>
            <a:r>
              <a:rPr lang="es-ES" dirty="0"/>
              <a:t>Las ramas feature una vez formen parte de una versión candidata a producción, es decir, estén en release.</a:t>
            </a:r>
          </a:p>
          <a:p>
            <a:pPr marL="742950" lvl="2" indent="-285750" defTabSz="914305">
              <a:defRPr/>
            </a:pPr>
            <a:r>
              <a:rPr lang="es-ES" dirty="0"/>
              <a:t>Las ramas bugs, una vez su rama padre release haya sido integrada en la rama master</a:t>
            </a:r>
          </a:p>
          <a:p>
            <a:pPr marL="742950" lvl="2" indent="-285750" defTabSz="914305">
              <a:defRPr/>
            </a:pPr>
            <a:r>
              <a:rPr lang="es-ES" dirty="0"/>
              <a:t>Las ramas releases y hotfix una vez estén integradas en master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Pautas</a:t>
            </a:r>
            <a:br>
              <a:rPr lang="es-ES" dirty="0"/>
            </a:br>
            <a:endParaRPr lang="es-E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45946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8668"/>
    </mc:Choice>
    <mc:Fallback xmlns="">
      <p:transition spd="slow" advTm="286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Índice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1779662"/>
            <a:ext cx="5616624" cy="178219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Gestión de ramas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Etiquetado y versionado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dirty="0"/>
              <a:t>Practicando la gestión de ramas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dirty="0"/>
              <a:t>Anexo: Otros flujos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dirty="0"/>
              <a:t>Test de conocimiento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32765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92"/>
    </mc:Choice>
    <mc:Fallback xmlns="">
      <p:transition spd="slow" advTm="9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Roles – Desarrollador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285750" lvl="1" defTabSz="914305">
              <a:buFont typeface="Arial" pitchFamily="34" charset="0"/>
              <a:buChar char="›"/>
              <a:defRPr/>
            </a:pPr>
            <a:r>
              <a:rPr lang="es-ES" dirty="0"/>
              <a:t>En caso de detectar errores en la rama release, crearán la rama bug correspondiente en local y posteriormente la pushearán a remoto</a:t>
            </a:r>
          </a:p>
          <a:p>
            <a:pPr marL="0" lvl="1" indent="0" defTabSz="914305">
              <a:buNone/>
              <a:defRPr/>
            </a:pPr>
            <a:endParaRPr lang="es-ES" dirty="0"/>
          </a:p>
          <a:p>
            <a:pPr marL="285750" lvl="1" defTabSz="914305">
              <a:buFont typeface="Arial" pitchFamily="34" charset="0"/>
              <a:buChar char="›"/>
              <a:defRPr/>
            </a:pPr>
            <a:r>
              <a:rPr lang="es-ES" dirty="0"/>
              <a:t>Si el job de la rama sobre la que se ha pusheado termina success, entonces abrirán el merge request desde el servidor remoto para integrar los cambios.</a:t>
            </a:r>
          </a:p>
          <a:p>
            <a:pPr marL="0" lvl="1" indent="0" defTabSz="914305">
              <a:buNone/>
              <a:defRPr/>
            </a:pPr>
            <a:endParaRPr lang="es-ES" dirty="0"/>
          </a:p>
          <a:p>
            <a:pPr marL="285750" lvl="1" defTabSz="914305">
              <a:buFont typeface="Arial" pitchFamily="34" charset="0"/>
              <a:buChar char="›"/>
              <a:defRPr/>
            </a:pPr>
            <a:r>
              <a:rPr lang="es-ES" dirty="0"/>
              <a:t>Serán los encargados de mantener su espacio local limpio de ramas:</a:t>
            </a:r>
          </a:p>
          <a:p>
            <a:pPr marL="685800" lvl="2" defTabSz="914305">
              <a:buFont typeface="Arial" pitchFamily="34" charset="0"/>
              <a:buChar char="›"/>
              <a:defRPr/>
            </a:pPr>
            <a:r>
              <a:rPr lang="es-ES" dirty="0"/>
              <a:t>Las features se eliminarán una vez integren en develop y sus Jobs acaben success</a:t>
            </a:r>
          </a:p>
          <a:p>
            <a:pPr marL="685800" lvl="2" defTabSz="914305">
              <a:buFont typeface="Arial" pitchFamily="34" charset="0"/>
              <a:buChar char="›"/>
              <a:defRPr/>
            </a:pPr>
            <a:r>
              <a:rPr lang="es-ES" dirty="0"/>
              <a:t>Las bugs se eliminarán una vez integren en release y sus Jobs acaben success</a:t>
            </a:r>
          </a:p>
          <a:p>
            <a:pPr marL="685800" lvl="2" defTabSz="914305">
              <a:buFont typeface="Arial" pitchFamily="34" charset="0"/>
              <a:buChar char="›"/>
              <a:defRPr/>
            </a:pPr>
            <a:r>
              <a:rPr lang="es-ES" dirty="0"/>
              <a:t>Las hotfix se eliminarán una vez integren en master y sus Jobs acaben success</a:t>
            </a:r>
          </a:p>
          <a:p>
            <a:endParaRPr lang="es-ES" sz="12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Pautas</a:t>
            </a:r>
            <a:br>
              <a:rPr lang="es-ES" dirty="0"/>
            </a:b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47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68"/>
    </mc:Choice>
    <mc:Fallback xmlns="">
      <p:transition spd="slow" advTm="286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Índice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1923678"/>
            <a:ext cx="5616624" cy="178219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Gestión de ramas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b="1" dirty="0">
                <a:solidFill>
                  <a:schemeClr val="tx2"/>
                </a:solidFill>
              </a:rPr>
              <a:t>Etiquetado y versionado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dirty="0"/>
              <a:t>Practicando la gestión de ramas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Anexo: Otros flujos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dirty="0"/>
              <a:t>Test de conocimiento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623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"/>
    </mc:Choice>
    <mc:Fallback xmlns="">
      <p:transition spd="slow" advTm="9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Tags</a:t>
            </a:r>
            <a:r>
              <a:rPr lang="es-ES" dirty="0"/>
              <a:t>: creación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/>
          </p:nvPr>
        </p:nvSpPr>
        <p:spPr>
          <a:xfrm>
            <a:off x="395536" y="2194063"/>
            <a:ext cx="8280920" cy="29494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1200" dirty="0"/>
              <a:t>Dos tipos principales de etiquetas: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›"/>
            </a:pPr>
            <a:r>
              <a:rPr lang="es-ES" sz="1200" dirty="0"/>
              <a:t>Anotadas: se guardan en la BD de </a:t>
            </a:r>
            <a:r>
              <a:rPr lang="es-ES" sz="1200" dirty="0" err="1"/>
              <a:t>Git</a:t>
            </a:r>
            <a:r>
              <a:rPr lang="es-ES" sz="1200" dirty="0"/>
              <a:t> </a:t>
            </a:r>
            <a:endParaRPr lang="es-ES" sz="12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s-ES" sz="1200" dirty="0">
                <a:solidFill>
                  <a:srgbClr val="9AAE04"/>
                </a:solidFill>
                <a:sym typeface="Wingdings" panose="05000000000000000000" pitchFamily="2" charset="2"/>
              </a:rPr>
              <a:t>	</a:t>
            </a:r>
            <a:r>
              <a:rPr lang="sv-SE" sz="1200" dirty="0">
                <a:solidFill>
                  <a:srgbClr val="9AAE04"/>
                </a:solidFill>
                <a:sym typeface="Wingdings" panose="05000000000000000000" pitchFamily="2" charset="2"/>
              </a:rPr>
              <a:t>git tag -a nombre_etiqueta -m ”mensaje” </a:t>
            </a:r>
            <a:endParaRPr lang="es-ES" sz="1200" dirty="0">
              <a:solidFill>
                <a:srgbClr val="9AAE0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›"/>
            </a:pPr>
            <a:r>
              <a:rPr lang="es-ES" sz="1200" dirty="0"/>
              <a:t>Ligeras: es un puntero a un </a:t>
            </a:r>
            <a:r>
              <a:rPr lang="es-ES" sz="1200" dirty="0" err="1"/>
              <a:t>commit</a:t>
            </a:r>
            <a:r>
              <a:rPr lang="es-ES" sz="1200" dirty="0"/>
              <a:t> específico, permite </a:t>
            </a:r>
            <a:r>
              <a:rPr lang="es-ES" sz="1200" dirty="0">
                <a:sym typeface="Wingdings" panose="05000000000000000000" pitchFamily="2" charset="2"/>
              </a:rPr>
              <a:t>etiquetar mas tarde</a:t>
            </a:r>
            <a:r>
              <a:rPr lang="es-ES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s-ES" sz="1200" dirty="0">
                <a:solidFill>
                  <a:srgbClr val="9AAE04"/>
                </a:solidFill>
                <a:sym typeface="Wingdings" panose="05000000000000000000" pitchFamily="2" charset="2"/>
              </a:rPr>
              <a:t>	</a:t>
            </a:r>
            <a:r>
              <a:rPr lang="es-ES" sz="1200" dirty="0" err="1">
                <a:solidFill>
                  <a:srgbClr val="9AAE04"/>
                </a:solidFill>
                <a:sym typeface="Wingdings" panose="05000000000000000000" pitchFamily="2" charset="2"/>
              </a:rPr>
              <a:t>git</a:t>
            </a:r>
            <a:r>
              <a:rPr lang="es-ES" sz="1200" dirty="0">
                <a:solidFill>
                  <a:srgbClr val="9AAE04"/>
                </a:solidFill>
                <a:sym typeface="Wingdings" panose="05000000000000000000" pitchFamily="2" charset="2"/>
              </a:rPr>
              <a:t> </a:t>
            </a:r>
            <a:r>
              <a:rPr lang="es-ES" sz="1200" dirty="0" err="1">
                <a:solidFill>
                  <a:srgbClr val="9AAE04"/>
                </a:solidFill>
                <a:sym typeface="Wingdings" panose="05000000000000000000" pitchFamily="2" charset="2"/>
              </a:rPr>
              <a:t>tag</a:t>
            </a:r>
            <a:r>
              <a:rPr lang="es-ES" sz="1200" dirty="0">
                <a:solidFill>
                  <a:srgbClr val="9AAE04"/>
                </a:solidFill>
                <a:sym typeface="Wingdings" panose="05000000000000000000" pitchFamily="2" charset="2"/>
              </a:rPr>
              <a:t> </a:t>
            </a:r>
            <a:r>
              <a:rPr lang="es-ES" sz="1200" dirty="0" err="1">
                <a:solidFill>
                  <a:srgbClr val="9AAE04"/>
                </a:solidFill>
                <a:sym typeface="Wingdings" panose="05000000000000000000" pitchFamily="2" charset="2"/>
              </a:rPr>
              <a:t>nombre_etiqueta</a:t>
            </a:r>
            <a:r>
              <a:rPr lang="es-ES" sz="1200" dirty="0">
                <a:solidFill>
                  <a:srgbClr val="9AAE04"/>
                </a:solidFill>
                <a:sym typeface="Wingdings" panose="05000000000000000000" pitchFamily="2" charset="2"/>
              </a:rPr>
              <a:t> </a:t>
            </a:r>
            <a:r>
              <a:rPr lang="es-ES" sz="1200" dirty="0" err="1">
                <a:solidFill>
                  <a:srgbClr val="9AAE04"/>
                </a:solidFill>
                <a:sym typeface="Wingdings" panose="05000000000000000000" pitchFamily="2" charset="2"/>
              </a:rPr>
              <a:t>id_commit</a:t>
            </a:r>
            <a:r>
              <a:rPr lang="es-ES" sz="1200" dirty="0">
                <a:solidFill>
                  <a:srgbClr val="9AAE04"/>
                </a:solidFill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200000"/>
              </a:lnSpc>
            </a:pPr>
            <a:endParaRPr lang="es-ES" sz="1200" dirty="0">
              <a:solidFill>
                <a:srgbClr val="9AAE04"/>
              </a:solidFill>
            </a:endParaRPr>
          </a:p>
          <a:p>
            <a:r>
              <a:rPr lang="es-ES" sz="1200" dirty="0" err="1">
                <a:solidFill>
                  <a:srgbClr val="9AAE04"/>
                </a:solidFill>
              </a:rPr>
              <a:t>git</a:t>
            </a:r>
            <a:r>
              <a:rPr lang="es-ES" sz="1200" dirty="0">
                <a:solidFill>
                  <a:srgbClr val="9AAE04"/>
                </a:solidFill>
              </a:rPr>
              <a:t> </a:t>
            </a:r>
            <a:r>
              <a:rPr lang="es-ES" sz="1200" dirty="0" err="1">
                <a:solidFill>
                  <a:srgbClr val="9AAE04"/>
                </a:solidFill>
              </a:rPr>
              <a:t>tag</a:t>
            </a:r>
            <a:r>
              <a:rPr lang="es-ES" sz="1200" dirty="0">
                <a:solidFill>
                  <a:srgbClr val="9AAE04"/>
                </a:solidFill>
              </a:rPr>
              <a:t> </a:t>
            </a:r>
            <a:r>
              <a:rPr lang="es-ES" sz="1200" dirty="0">
                <a:sym typeface="Wingdings" panose="05000000000000000000" pitchFamily="2" charset="2"/>
              </a:rPr>
              <a:t> </a:t>
            </a:r>
            <a:r>
              <a:rPr lang="es-ES" sz="1200" dirty="0"/>
              <a:t>muestra las etiquetas actuales en orden alfabético</a:t>
            </a:r>
          </a:p>
          <a:p>
            <a:endParaRPr lang="es-ES" sz="12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Etiquetado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b="17250"/>
          <a:stretch/>
        </p:blipFill>
        <p:spPr>
          <a:xfrm>
            <a:off x="5433588" y="1491630"/>
            <a:ext cx="2881194" cy="16715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b="33473"/>
          <a:stretch/>
        </p:blipFill>
        <p:spPr>
          <a:xfrm>
            <a:off x="5332867" y="3507854"/>
            <a:ext cx="3082636" cy="7200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076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"/>
    </mc:Choice>
    <mc:Fallback xmlns="">
      <p:transition spd="slow" advTm="3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Tags</a:t>
            </a:r>
            <a:r>
              <a:rPr lang="es-ES" dirty="0"/>
              <a:t>: pusheado y borrado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" sz="1200" dirty="0"/>
              <a:t>El comando </a:t>
            </a:r>
            <a:r>
              <a:rPr lang="es-ES" sz="1200" dirty="0" err="1">
                <a:solidFill>
                  <a:srgbClr val="9AAE04"/>
                </a:solidFill>
              </a:rPr>
              <a:t>git</a:t>
            </a:r>
            <a:r>
              <a:rPr lang="es-ES" sz="1200" dirty="0">
                <a:solidFill>
                  <a:srgbClr val="9AAE04"/>
                </a:solidFill>
              </a:rPr>
              <a:t> </a:t>
            </a:r>
            <a:r>
              <a:rPr lang="es-ES" sz="1200" dirty="0" err="1">
                <a:solidFill>
                  <a:srgbClr val="9AAE04"/>
                </a:solidFill>
              </a:rPr>
              <a:t>push</a:t>
            </a:r>
            <a:r>
              <a:rPr lang="es-ES" sz="1200" dirty="0">
                <a:solidFill>
                  <a:srgbClr val="9AAE04"/>
                </a:solidFill>
              </a:rPr>
              <a:t> </a:t>
            </a:r>
            <a:r>
              <a:rPr lang="es-ES" sz="1200" dirty="0"/>
              <a:t>no transfiere las etiquetas a los servidores remotos: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›"/>
            </a:pPr>
            <a:r>
              <a:rPr lang="es-ES" dirty="0" err="1">
                <a:solidFill>
                  <a:srgbClr val="9AAE04"/>
                </a:solidFill>
              </a:rPr>
              <a:t>git</a:t>
            </a:r>
            <a:r>
              <a:rPr lang="es-ES" dirty="0">
                <a:solidFill>
                  <a:srgbClr val="9AAE04"/>
                </a:solidFill>
              </a:rPr>
              <a:t> </a:t>
            </a:r>
            <a:r>
              <a:rPr lang="es-ES" dirty="0" err="1">
                <a:solidFill>
                  <a:srgbClr val="9AAE04"/>
                </a:solidFill>
              </a:rPr>
              <a:t>push</a:t>
            </a:r>
            <a:r>
              <a:rPr lang="es-ES" dirty="0">
                <a:solidFill>
                  <a:srgbClr val="9AAE04"/>
                </a:solidFill>
              </a:rPr>
              <a:t> </a:t>
            </a:r>
            <a:r>
              <a:rPr lang="es-ES" dirty="0" err="1">
                <a:solidFill>
                  <a:srgbClr val="9AAE04"/>
                </a:solidFill>
              </a:rPr>
              <a:t>origin</a:t>
            </a:r>
            <a:r>
              <a:rPr lang="es-ES" dirty="0">
                <a:solidFill>
                  <a:srgbClr val="9AAE04"/>
                </a:solidFill>
              </a:rPr>
              <a:t> --</a:t>
            </a:r>
            <a:r>
              <a:rPr lang="es-ES" dirty="0" err="1">
                <a:solidFill>
                  <a:srgbClr val="9AAE04"/>
                </a:solidFill>
              </a:rPr>
              <a:t>tags</a:t>
            </a:r>
            <a:r>
              <a:rPr lang="es-ES" dirty="0">
                <a:solidFill>
                  <a:srgbClr val="9AAE04"/>
                </a:solidFill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 e</a:t>
            </a:r>
            <a:r>
              <a:rPr lang="es-ES" dirty="0"/>
              <a:t>nviar todas las etiquetas de local a remoto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›"/>
            </a:pPr>
            <a:r>
              <a:rPr lang="es-ES" dirty="0" err="1">
                <a:solidFill>
                  <a:srgbClr val="9AAE04"/>
                </a:solidFill>
              </a:rPr>
              <a:t>git</a:t>
            </a:r>
            <a:r>
              <a:rPr lang="es-ES" dirty="0">
                <a:solidFill>
                  <a:srgbClr val="9AAE04"/>
                </a:solidFill>
              </a:rPr>
              <a:t> </a:t>
            </a:r>
            <a:r>
              <a:rPr lang="es-ES" dirty="0" err="1">
                <a:solidFill>
                  <a:srgbClr val="9AAE04"/>
                </a:solidFill>
              </a:rPr>
              <a:t>push</a:t>
            </a:r>
            <a:r>
              <a:rPr lang="es-ES" dirty="0">
                <a:solidFill>
                  <a:srgbClr val="9AAE04"/>
                </a:solidFill>
              </a:rPr>
              <a:t> </a:t>
            </a:r>
            <a:r>
              <a:rPr lang="es-ES" dirty="0" err="1">
                <a:solidFill>
                  <a:srgbClr val="9AAE04"/>
                </a:solidFill>
              </a:rPr>
              <a:t>origin</a:t>
            </a:r>
            <a:r>
              <a:rPr lang="es-ES" dirty="0">
                <a:solidFill>
                  <a:srgbClr val="9AAE04"/>
                </a:solidFill>
              </a:rPr>
              <a:t> </a:t>
            </a:r>
            <a:r>
              <a:rPr lang="es-ES" dirty="0" err="1">
                <a:solidFill>
                  <a:srgbClr val="9AAE04"/>
                </a:solidFill>
              </a:rPr>
              <a:t>nombre_etiqueta</a:t>
            </a:r>
            <a:r>
              <a:rPr lang="es-ES" dirty="0">
                <a:solidFill>
                  <a:srgbClr val="9AAE04"/>
                </a:solidFill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una sola etiqueta</a:t>
            </a:r>
          </a:p>
          <a:p>
            <a:pPr>
              <a:lnSpc>
                <a:spcPct val="200000"/>
              </a:lnSpc>
            </a:pPr>
            <a:r>
              <a:rPr lang="es-ES" sz="1200" dirty="0"/>
              <a:t>Eliminar etiquetas:</a:t>
            </a:r>
          </a:p>
          <a:p>
            <a:pPr>
              <a:lnSpc>
                <a:spcPct val="150000"/>
              </a:lnSpc>
            </a:pPr>
            <a:r>
              <a:rPr lang="es-ES" sz="1200" dirty="0" err="1">
                <a:solidFill>
                  <a:srgbClr val="9AAE04"/>
                </a:solidFill>
              </a:rPr>
              <a:t>git</a:t>
            </a:r>
            <a:r>
              <a:rPr lang="es-ES" sz="1200" dirty="0">
                <a:solidFill>
                  <a:srgbClr val="9AAE04"/>
                </a:solidFill>
              </a:rPr>
              <a:t> </a:t>
            </a:r>
            <a:r>
              <a:rPr lang="es-ES" sz="1200" dirty="0" err="1">
                <a:solidFill>
                  <a:srgbClr val="9AAE04"/>
                </a:solidFill>
              </a:rPr>
              <a:t>tag</a:t>
            </a:r>
            <a:r>
              <a:rPr lang="es-ES" sz="1200" dirty="0">
                <a:solidFill>
                  <a:srgbClr val="9AAE04"/>
                </a:solidFill>
              </a:rPr>
              <a:t> -d v2.0.3 </a:t>
            </a:r>
            <a:r>
              <a:rPr lang="es-ES" sz="1200" dirty="0">
                <a:sym typeface="Wingdings" panose="05000000000000000000" pitchFamily="2" charset="2"/>
              </a:rPr>
              <a:t> </a:t>
            </a:r>
            <a:r>
              <a:rPr lang="es-ES" sz="1200" dirty="0"/>
              <a:t>elimina una etiqueta en local (v2.0.3)</a:t>
            </a:r>
            <a:endParaRPr lang="es-ES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200" dirty="0" err="1">
                <a:solidFill>
                  <a:srgbClr val="9AAE04"/>
                </a:solidFill>
              </a:rPr>
              <a:t>git</a:t>
            </a:r>
            <a:r>
              <a:rPr lang="es-ES" sz="1200" dirty="0">
                <a:solidFill>
                  <a:srgbClr val="9AAE04"/>
                </a:solidFill>
              </a:rPr>
              <a:t> </a:t>
            </a:r>
            <a:r>
              <a:rPr lang="es-ES" sz="1200" dirty="0" err="1">
                <a:solidFill>
                  <a:srgbClr val="9AAE04"/>
                </a:solidFill>
              </a:rPr>
              <a:t>push</a:t>
            </a:r>
            <a:r>
              <a:rPr lang="es-ES" sz="1200" dirty="0">
                <a:solidFill>
                  <a:srgbClr val="9AAE04"/>
                </a:solidFill>
              </a:rPr>
              <a:t> </a:t>
            </a:r>
            <a:r>
              <a:rPr lang="es-ES" sz="1200" dirty="0" err="1">
                <a:solidFill>
                  <a:srgbClr val="9AAE04"/>
                </a:solidFill>
              </a:rPr>
              <a:t>origin</a:t>
            </a:r>
            <a:r>
              <a:rPr lang="es-ES" sz="1200" dirty="0">
                <a:solidFill>
                  <a:srgbClr val="9AAE04"/>
                </a:solidFill>
              </a:rPr>
              <a:t> :v2.0.3 </a:t>
            </a:r>
            <a:r>
              <a:rPr lang="es-ES" sz="1200" dirty="0">
                <a:sym typeface="Wingdings" panose="05000000000000000000" pitchFamily="2" charset="2"/>
              </a:rPr>
              <a:t> </a:t>
            </a:r>
            <a:r>
              <a:rPr lang="es-ES" sz="1200" dirty="0"/>
              <a:t>elimina una etiqueta en remoto (v2.0.3)</a:t>
            </a:r>
            <a:endParaRPr lang="es-ES" sz="1200" dirty="0">
              <a:solidFill>
                <a:schemeClr val="tx2"/>
              </a:solidFill>
            </a:endParaRPr>
          </a:p>
          <a:p>
            <a:endParaRPr lang="es-ES" sz="12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Etiquetado</a:t>
            </a:r>
          </a:p>
        </p:txBody>
      </p:sp>
    </p:spTree>
    <p:extLst>
      <p:ext uri="{BB962C8B-B14F-4D97-AF65-F5344CB8AC3E}">
        <p14:creationId xmlns:p14="http://schemas.microsoft.com/office/powerpoint/2010/main" val="31753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"/>
    </mc:Choice>
    <mc:Fallback xmlns="">
      <p:transition spd="slow" advTm="3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Versionado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s-ES" sz="1200" dirty="0"/>
              <a:t>Basado en el versionado </a:t>
            </a:r>
            <a:r>
              <a:rPr lang="es-ES" sz="1200" b="1" dirty="0"/>
              <a:t>semántico</a:t>
            </a:r>
            <a:r>
              <a:rPr lang="es-ES" sz="1200" dirty="0"/>
              <a:t> X.Y.Z y siguiendo las siguientes pautas:</a:t>
            </a:r>
          </a:p>
          <a:p>
            <a:endParaRPr lang="es-ES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/>
              <a:t>Las ramas </a:t>
            </a:r>
            <a:r>
              <a:rPr lang="es-ES" sz="1200" b="1" dirty="0"/>
              <a:t>feature</a:t>
            </a:r>
            <a:r>
              <a:rPr lang="es-ES" sz="1200" dirty="0"/>
              <a:t> y </a:t>
            </a:r>
            <a:r>
              <a:rPr lang="es-ES" sz="1200" b="1" dirty="0"/>
              <a:t>develop</a:t>
            </a:r>
            <a:r>
              <a:rPr lang="es-ES" sz="1200" dirty="0"/>
              <a:t> siempre tendrán versiones de tipo </a:t>
            </a:r>
            <a:r>
              <a:rPr lang="es-ES" sz="1200" b="1" dirty="0" err="1"/>
              <a:t>snapshot</a:t>
            </a:r>
            <a:r>
              <a:rPr lang="es-ES" sz="1200" dirty="0"/>
              <a:t>: X.Y.Z-SNAPSHOT. 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/>
              <a:t>Las ramas </a:t>
            </a:r>
            <a:r>
              <a:rPr lang="es-ES" sz="1200" b="1" dirty="0"/>
              <a:t>release</a:t>
            </a:r>
            <a:r>
              <a:rPr lang="es-ES" sz="1200" dirty="0"/>
              <a:t> siempre tendrán versiones </a:t>
            </a:r>
            <a:r>
              <a:rPr lang="es-ES" sz="1200" b="1" dirty="0"/>
              <a:t>release</a:t>
            </a:r>
            <a:r>
              <a:rPr lang="es-ES" sz="1200" dirty="0"/>
              <a:t> </a:t>
            </a:r>
            <a:r>
              <a:rPr lang="es-ES" sz="1200" b="1" dirty="0" err="1"/>
              <a:t>candidate</a:t>
            </a:r>
            <a:r>
              <a:rPr lang="es-ES" sz="1200" dirty="0"/>
              <a:t>: X.Y.Z-RC. 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/>
              <a:t>Las ramas </a:t>
            </a:r>
            <a:r>
              <a:rPr lang="es-ES" sz="1200" b="1" dirty="0"/>
              <a:t>hotfix</a:t>
            </a:r>
            <a:r>
              <a:rPr lang="es-ES" sz="1200" dirty="0"/>
              <a:t> tendrán versión con el incremento del dígito Z que indica que se está arreglando algo: X.Y.Z+1. 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/>
              <a:t>La rama </a:t>
            </a:r>
            <a:r>
              <a:rPr lang="es-ES" sz="1200" b="1" dirty="0"/>
              <a:t>master</a:t>
            </a:r>
            <a:r>
              <a:rPr lang="es-ES" sz="1200" dirty="0"/>
              <a:t> siempre tendrá una versión solo numérica: X.Y.Z. 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Versionado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061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Manual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Gestión de ramas – Etiquetado y versionado</a:t>
            </a:r>
          </a:p>
        </p:txBody>
      </p:sp>
      <p:grpSp>
        <p:nvGrpSpPr>
          <p:cNvPr id="70" name="Grupo 69"/>
          <p:cNvGrpSpPr/>
          <p:nvPr/>
        </p:nvGrpSpPr>
        <p:grpSpPr>
          <a:xfrm>
            <a:off x="481982" y="2232708"/>
            <a:ext cx="7879712" cy="307777"/>
            <a:chOff x="395536" y="2489869"/>
            <a:chExt cx="7879712" cy="307777"/>
          </a:xfrm>
        </p:grpSpPr>
        <p:cxnSp>
          <p:nvCxnSpPr>
            <p:cNvPr id="71" name="Conector recto de flecha 70"/>
            <p:cNvCxnSpPr/>
            <p:nvPr/>
          </p:nvCxnSpPr>
          <p:spPr>
            <a:xfrm>
              <a:off x="1205371" y="2643758"/>
              <a:ext cx="70698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uadroTexto 71"/>
            <p:cNvSpPr txBox="1"/>
            <p:nvPr/>
          </p:nvSpPr>
          <p:spPr>
            <a:xfrm>
              <a:off x="395536" y="2489869"/>
              <a:ext cx="809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master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481981" y="2664442"/>
            <a:ext cx="4842284" cy="307777"/>
            <a:chOff x="395535" y="2489869"/>
            <a:chExt cx="8586700" cy="307777"/>
          </a:xfrm>
        </p:grpSpPr>
        <p:cxnSp>
          <p:nvCxnSpPr>
            <p:cNvPr id="74" name="Conector recto de flecha 73"/>
            <p:cNvCxnSpPr>
              <a:stCxn id="75" idx="3"/>
            </p:cNvCxnSpPr>
            <p:nvPr/>
          </p:nvCxnSpPr>
          <p:spPr>
            <a:xfrm>
              <a:off x="4768466" y="2643758"/>
              <a:ext cx="421376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uadroTexto 74"/>
            <p:cNvSpPr txBox="1"/>
            <p:nvPr/>
          </p:nvSpPr>
          <p:spPr>
            <a:xfrm>
              <a:off x="395535" y="2489869"/>
              <a:ext cx="4372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hotfix</a:t>
              </a:r>
            </a:p>
          </p:txBody>
        </p:sp>
      </p:grpSp>
      <p:grpSp>
        <p:nvGrpSpPr>
          <p:cNvPr id="76" name="Grupo 75"/>
          <p:cNvGrpSpPr/>
          <p:nvPr/>
        </p:nvGrpSpPr>
        <p:grpSpPr>
          <a:xfrm>
            <a:off x="481981" y="3094609"/>
            <a:ext cx="6354452" cy="307777"/>
            <a:chOff x="395535" y="2489869"/>
            <a:chExt cx="8586700" cy="307777"/>
          </a:xfrm>
        </p:grpSpPr>
        <p:cxnSp>
          <p:nvCxnSpPr>
            <p:cNvPr id="77" name="Conector recto de flecha 76"/>
            <p:cNvCxnSpPr>
              <a:stCxn id="78" idx="3"/>
            </p:cNvCxnSpPr>
            <p:nvPr/>
          </p:nvCxnSpPr>
          <p:spPr>
            <a:xfrm>
              <a:off x="4798180" y="2643758"/>
              <a:ext cx="4184055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uadroTexto 77"/>
            <p:cNvSpPr txBox="1"/>
            <p:nvPr/>
          </p:nvSpPr>
          <p:spPr>
            <a:xfrm>
              <a:off x="395535" y="2489869"/>
              <a:ext cx="4402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release</a:t>
              </a: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483958" y="3521982"/>
            <a:ext cx="4480267" cy="307777"/>
            <a:chOff x="395531" y="2489869"/>
            <a:chExt cx="8586704" cy="307777"/>
          </a:xfrm>
        </p:grpSpPr>
        <p:cxnSp>
          <p:nvCxnSpPr>
            <p:cNvPr id="82" name="Conector recto de flecha 81"/>
            <p:cNvCxnSpPr>
              <a:stCxn id="83" idx="3"/>
            </p:cNvCxnSpPr>
            <p:nvPr/>
          </p:nvCxnSpPr>
          <p:spPr>
            <a:xfrm>
              <a:off x="7740162" y="2643758"/>
              <a:ext cx="1242073" cy="1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adroTexto 82"/>
            <p:cNvSpPr txBox="1"/>
            <p:nvPr/>
          </p:nvSpPr>
          <p:spPr>
            <a:xfrm>
              <a:off x="395531" y="2489869"/>
              <a:ext cx="7344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bug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482582" y="3938970"/>
            <a:ext cx="7905842" cy="307777"/>
            <a:chOff x="395535" y="2489869"/>
            <a:chExt cx="7905842" cy="307777"/>
          </a:xfrm>
        </p:grpSpPr>
        <p:cxnSp>
          <p:nvCxnSpPr>
            <p:cNvPr id="85" name="Conector recto de flecha 84"/>
            <p:cNvCxnSpPr/>
            <p:nvPr/>
          </p:nvCxnSpPr>
          <p:spPr>
            <a:xfrm>
              <a:off x="1492802" y="2643758"/>
              <a:ext cx="6808575" cy="1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/>
            <p:cNvSpPr txBox="1"/>
            <p:nvPr/>
          </p:nvSpPr>
          <p:spPr>
            <a:xfrm>
              <a:off x="395535" y="2489869"/>
              <a:ext cx="1097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develop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481981" y="4352205"/>
            <a:ext cx="2937891" cy="307777"/>
            <a:chOff x="395535" y="2489869"/>
            <a:chExt cx="4311981" cy="307777"/>
          </a:xfrm>
        </p:grpSpPr>
        <p:cxnSp>
          <p:nvCxnSpPr>
            <p:cNvPr id="90" name="Conector recto de flecha 89"/>
            <p:cNvCxnSpPr/>
            <p:nvPr/>
          </p:nvCxnSpPr>
          <p:spPr>
            <a:xfrm>
              <a:off x="3511484" y="2643758"/>
              <a:ext cx="1196032" cy="0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395535" y="2489869"/>
              <a:ext cx="3090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feature</a:t>
              </a:r>
            </a:p>
          </p:txBody>
        </p:sp>
      </p:grpSp>
      <p:cxnSp>
        <p:nvCxnSpPr>
          <p:cNvPr id="107" name="Conector recto de flecha 106"/>
          <p:cNvCxnSpPr>
            <a:endCxn id="75" idx="3"/>
          </p:cNvCxnSpPr>
          <p:nvPr/>
        </p:nvCxnSpPr>
        <p:spPr>
          <a:xfrm>
            <a:off x="2803985" y="2386597"/>
            <a:ext cx="144016" cy="431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4161144" y="3241535"/>
            <a:ext cx="144016" cy="4317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/>
          <p:cNvCxnSpPr/>
          <p:nvPr/>
        </p:nvCxnSpPr>
        <p:spPr>
          <a:xfrm>
            <a:off x="2454937" y="4083609"/>
            <a:ext cx="144016" cy="4317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/>
          <p:cNvCxnSpPr/>
          <p:nvPr/>
        </p:nvCxnSpPr>
        <p:spPr>
          <a:xfrm flipH="1">
            <a:off x="5327180" y="2384417"/>
            <a:ext cx="141101" cy="43463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endCxn id="86" idx="3"/>
          </p:cNvCxnSpPr>
          <p:nvPr/>
        </p:nvCxnSpPr>
        <p:spPr>
          <a:xfrm>
            <a:off x="1303996" y="2380562"/>
            <a:ext cx="275853" cy="1712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/>
          <p:cNvCxnSpPr/>
          <p:nvPr/>
        </p:nvCxnSpPr>
        <p:spPr>
          <a:xfrm>
            <a:off x="5330276" y="2809801"/>
            <a:ext cx="144016" cy="4317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/>
          <p:nvPr/>
        </p:nvCxnSpPr>
        <p:spPr>
          <a:xfrm>
            <a:off x="5324264" y="2814918"/>
            <a:ext cx="216023" cy="12779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78" idx="3"/>
          </p:cNvCxnSpPr>
          <p:nvPr/>
        </p:nvCxnSpPr>
        <p:spPr>
          <a:xfrm flipH="1">
            <a:off x="3596073" y="3248498"/>
            <a:ext cx="144016" cy="840948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/>
          <p:nvPr/>
        </p:nvCxnSpPr>
        <p:spPr>
          <a:xfrm flipH="1">
            <a:off x="4960475" y="3242480"/>
            <a:ext cx="141101" cy="434634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de flecha 135"/>
          <p:cNvCxnSpPr/>
          <p:nvPr/>
        </p:nvCxnSpPr>
        <p:spPr>
          <a:xfrm>
            <a:off x="4957560" y="3667560"/>
            <a:ext cx="144016" cy="43173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/>
          <p:cNvCxnSpPr/>
          <p:nvPr/>
        </p:nvCxnSpPr>
        <p:spPr>
          <a:xfrm flipH="1">
            <a:off x="6836433" y="2383441"/>
            <a:ext cx="217481" cy="859039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/>
          <p:nvPr/>
        </p:nvCxnSpPr>
        <p:spPr>
          <a:xfrm flipH="1">
            <a:off x="3403490" y="4080709"/>
            <a:ext cx="141101" cy="434634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2514590" y="4524592"/>
            <a:ext cx="969170" cy="2308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/>
              <a:t>2.6.0-SNAPSHOT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2018168" y="3833939"/>
            <a:ext cx="969170" cy="2308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/>
              <a:t>2.6.0-SNAPSHOT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1239555" y="2115614"/>
            <a:ext cx="452125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/>
              <a:t>2.5.0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3740089" y="2981377"/>
            <a:ext cx="601778" cy="230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/>
              <a:t>2.6.0-RC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849908" y="2112959"/>
            <a:ext cx="452125" cy="230832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/>
              <a:t>2.6.0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2917886" y="2831509"/>
            <a:ext cx="452125" cy="2308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/>
              <a:t>2.5.1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5334051" y="2111465"/>
            <a:ext cx="452125" cy="230832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/>
              <a:t>2.5.1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3596073" y="4127919"/>
            <a:ext cx="1863728" cy="2308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/>
              <a:t>2.7.0-SNAPSHOT / 3.0.0-SNAPSHOT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16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8"/>
    </mc:Choice>
    <mc:Fallback xmlns="">
      <p:transition spd="slow" advTm="31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Automático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Gestión de ramas – Etiquetado y versionado</a:t>
            </a:r>
          </a:p>
        </p:txBody>
      </p:sp>
      <p:grpSp>
        <p:nvGrpSpPr>
          <p:cNvPr id="70" name="Grupo 69"/>
          <p:cNvGrpSpPr/>
          <p:nvPr/>
        </p:nvGrpSpPr>
        <p:grpSpPr>
          <a:xfrm>
            <a:off x="481982" y="2232708"/>
            <a:ext cx="7879712" cy="307777"/>
            <a:chOff x="395536" y="2489869"/>
            <a:chExt cx="7879712" cy="307777"/>
          </a:xfrm>
        </p:grpSpPr>
        <p:cxnSp>
          <p:nvCxnSpPr>
            <p:cNvPr id="71" name="Conector recto de flecha 70"/>
            <p:cNvCxnSpPr/>
            <p:nvPr/>
          </p:nvCxnSpPr>
          <p:spPr>
            <a:xfrm>
              <a:off x="1205371" y="2643758"/>
              <a:ext cx="70698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uadroTexto 71"/>
            <p:cNvSpPr txBox="1"/>
            <p:nvPr/>
          </p:nvSpPr>
          <p:spPr>
            <a:xfrm>
              <a:off x="395536" y="2489869"/>
              <a:ext cx="809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master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481981" y="2664442"/>
            <a:ext cx="4842284" cy="307777"/>
            <a:chOff x="395535" y="2489869"/>
            <a:chExt cx="8586700" cy="307777"/>
          </a:xfrm>
        </p:grpSpPr>
        <p:cxnSp>
          <p:nvCxnSpPr>
            <p:cNvPr id="74" name="Conector recto de flecha 73"/>
            <p:cNvCxnSpPr>
              <a:stCxn id="75" idx="3"/>
            </p:cNvCxnSpPr>
            <p:nvPr/>
          </p:nvCxnSpPr>
          <p:spPr>
            <a:xfrm>
              <a:off x="4768466" y="2643758"/>
              <a:ext cx="421376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uadroTexto 74"/>
            <p:cNvSpPr txBox="1"/>
            <p:nvPr/>
          </p:nvSpPr>
          <p:spPr>
            <a:xfrm>
              <a:off x="395535" y="2489869"/>
              <a:ext cx="4372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hotfix</a:t>
              </a:r>
            </a:p>
          </p:txBody>
        </p:sp>
      </p:grpSp>
      <p:grpSp>
        <p:nvGrpSpPr>
          <p:cNvPr id="76" name="Grupo 75"/>
          <p:cNvGrpSpPr/>
          <p:nvPr/>
        </p:nvGrpSpPr>
        <p:grpSpPr>
          <a:xfrm>
            <a:off x="481981" y="3094609"/>
            <a:ext cx="6354452" cy="307777"/>
            <a:chOff x="395535" y="2489869"/>
            <a:chExt cx="8586700" cy="307777"/>
          </a:xfrm>
        </p:grpSpPr>
        <p:cxnSp>
          <p:nvCxnSpPr>
            <p:cNvPr id="77" name="Conector recto de flecha 76"/>
            <p:cNvCxnSpPr>
              <a:stCxn id="78" idx="3"/>
            </p:cNvCxnSpPr>
            <p:nvPr/>
          </p:nvCxnSpPr>
          <p:spPr>
            <a:xfrm>
              <a:off x="4798180" y="2643758"/>
              <a:ext cx="4184055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uadroTexto 77"/>
            <p:cNvSpPr txBox="1"/>
            <p:nvPr/>
          </p:nvSpPr>
          <p:spPr>
            <a:xfrm>
              <a:off x="395535" y="2489869"/>
              <a:ext cx="4402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release</a:t>
              </a: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467544" y="3521982"/>
            <a:ext cx="4480267" cy="307777"/>
            <a:chOff x="395531" y="2489869"/>
            <a:chExt cx="8586703" cy="307777"/>
          </a:xfrm>
        </p:grpSpPr>
        <p:cxnSp>
          <p:nvCxnSpPr>
            <p:cNvPr id="82" name="Conector recto de flecha 81"/>
            <p:cNvCxnSpPr>
              <a:stCxn id="83" idx="3"/>
            </p:cNvCxnSpPr>
            <p:nvPr/>
          </p:nvCxnSpPr>
          <p:spPr>
            <a:xfrm>
              <a:off x="7740162" y="2643758"/>
              <a:ext cx="1242072" cy="1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adroTexto 82"/>
            <p:cNvSpPr txBox="1"/>
            <p:nvPr/>
          </p:nvSpPr>
          <p:spPr>
            <a:xfrm>
              <a:off x="395531" y="2489869"/>
              <a:ext cx="7344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bug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482582" y="3938970"/>
            <a:ext cx="7905842" cy="307777"/>
            <a:chOff x="395535" y="2489869"/>
            <a:chExt cx="7905842" cy="307777"/>
          </a:xfrm>
        </p:grpSpPr>
        <p:cxnSp>
          <p:nvCxnSpPr>
            <p:cNvPr id="85" name="Conector recto de flecha 84"/>
            <p:cNvCxnSpPr/>
            <p:nvPr/>
          </p:nvCxnSpPr>
          <p:spPr>
            <a:xfrm>
              <a:off x="1492802" y="2643758"/>
              <a:ext cx="6808575" cy="1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/>
            <p:cNvSpPr txBox="1"/>
            <p:nvPr/>
          </p:nvSpPr>
          <p:spPr>
            <a:xfrm>
              <a:off x="395535" y="2489869"/>
              <a:ext cx="1097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develop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501278" y="4352205"/>
            <a:ext cx="2437345" cy="307777"/>
            <a:chOff x="395535" y="2489869"/>
            <a:chExt cx="3577324" cy="307777"/>
          </a:xfrm>
        </p:grpSpPr>
        <p:cxnSp>
          <p:nvCxnSpPr>
            <p:cNvPr id="90" name="Conector recto de flecha 89"/>
            <p:cNvCxnSpPr/>
            <p:nvPr/>
          </p:nvCxnSpPr>
          <p:spPr>
            <a:xfrm>
              <a:off x="2776827" y="2643758"/>
              <a:ext cx="1196032" cy="0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395535" y="2489869"/>
              <a:ext cx="3090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feature</a:t>
              </a:r>
            </a:p>
          </p:txBody>
        </p:sp>
      </p:grpSp>
      <p:cxnSp>
        <p:nvCxnSpPr>
          <p:cNvPr id="107" name="Conector recto de flecha 106"/>
          <p:cNvCxnSpPr>
            <a:endCxn id="75" idx="3"/>
          </p:cNvCxnSpPr>
          <p:nvPr/>
        </p:nvCxnSpPr>
        <p:spPr>
          <a:xfrm>
            <a:off x="2803985" y="2386597"/>
            <a:ext cx="144016" cy="431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4161144" y="3241535"/>
            <a:ext cx="144016" cy="4317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/>
          <p:cNvCxnSpPr/>
          <p:nvPr/>
        </p:nvCxnSpPr>
        <p:spPr>
          <a:xfrm>
            <a:off x="1979712" y="4083609"/>
            <a:ext cx="144016" cy="4317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/>
          <p:cNvCxnSpPr/>
          <p:nvPr/>
        </p:nvCxnSpPr>
        <p:spPr>
          <a:xfrm flipH="1">
            <a:off x="5327180" y="2384417"/>
            <a:ext cx="141101" cy="43463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endCxn id="86" idx="3"/>
          </p:cNvCxnSpPr>
          <p:nvPr/>
        </p:nvCxnSpPr>
        <p:spPr>
          <a:xfrm>
            <a:off x="1303996" y="2380562"/>
            <a:ext cx="275853" cy="1712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/>
          <p:cNvCxnSpPr/>
          <p:nvPr/>
        </p:nvCxnSpPr>
        <p:spPr>
          <a:xfrm>
            <a:off x="5330276" y="2809801"/>
            <a:ext cx="144016" cy="4317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/>
          <p:nvPr/>
        </p:nvCxnSpPr>
        <p:spPr>
          <a:xfrm>
            <a:off x="5324264" y="2814918"/>
            <a:ext cx="216023" cy="12779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78" idx="3"/>
          </p:cNvCxnSpPr>
          <p:nvPr/>
        </p:nvCxnSpPr>
        <p:spPr>
          <a:xfrm flipH="1">
            <a:off x="3596073" y="3248498"/>
            <a:ext cx="144016" cy="840948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/>
          <p:nvPr/>
        </p:nvCxnSpPr>
        <p:spPr>
          <a:xfrm flipH="1">
            <a:off x="4960475" y="3242480"/>
            <a:ext cx="141101" cy="434634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de flecha 135"/>
          <p:cNvCxnSpPr/>
          <p:nvPr/>
        </p:nvCxnSpPr>
        <p:spPr>
          <a:xfrm>
            <a:off x="4957560" y="3667560"/>
            <a:ext cx="144016" cy="43173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/>
          <p:cNvCxnSpPr/>
          <p:nvPr/>
        </p:nvCxnSpPr>
        <p:spPr>
          <a:xfrm flipH="1">
            <a:off x="6836433" y="2383441"/>
            <a:ext cx="217481" cy="859039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/>
          <p:nvPr/>
        </p:nvCxnSpPr>
        <p:spPr>
          <a:xfrm flipH="1">
            <a:off x="2928265" y="4080709"/>
            <a:ext cx="141101" cy="434634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2051720" y="4524592"/>
            <a:ext cx="969170" cy="2308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/>
              <a:t>2.6.0-SNAPSHOT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1691680" y="3833939"/>
            <a:ext cx="969170" cy="2308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/>
              <a:t>2.6.0-SNAPSHOT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1239555" y="2115614"/>
            <a:ext cx="452125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/>
              <a:t>2.5.0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3740089" y="2981377"/>
            <a:ext cx="601778" cy="230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/>
              <a:t>2.6.0-RC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849908" y="2112959"/>
            <a:ext cx="452125" cy="230832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/>
              <a:t>2.6.0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2967747" y="2831509"/>
            <a:ext cx="452125" cy="2308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/>
              <a:t>2.5.1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5334051" y="2111465"/>
            <a:ext cx="452125" cy="230832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/>
              <a:t>2.5.1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3802454" y="4126921"/>
            <a:ext cx="969170" cy="2308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/>
              <a:t>2.7.0-SNAPSHOT</a:t>
            </a:r>
          </a:p>
        </p:txBody>
      </p:sp>
      <p:pic>
        <p:nvPicPr>
          <p:cNvPr id="43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2524695" y="2405997"/>
            <a:ext cx="272309" cy="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3317345" y="3900821"/>
            <a:ext cx="272309" cy="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/>
          <p:cNvSpPr txBox="1"/>
          <p:nvPr/>
        </p:nvSpPr>
        <p:spPr>
          <a:xfrm>
            <a:off x="3802454" y="4352205"/>
            <a:ext cx="969170" cy="2308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dirty="0"/>
              <a:t>3.0.0-SNAPSHOT</a:t>
            </a:r>
          </a:p>
        </p:txBody>
      </p:sp>
      <p:cxnSp>
        <p:nvCxnSpPr>
          <p:cNvPr id="49" name="Conector recto de flecha 48"/>
          <p:cNvCxnSpPr>
            <a:stCxn id="46" idx="2"/>
          </p:cNvCxnSpPr>
          <p:nvPr/>
        </p:nvCxnSpPr>
        <p:spPr>
          <a:xfrm>
            <a:off x="3453500" y="4247396"/>
            <a:ext cx="272309" cy="220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46" idx="2"/>
          </p:cNvCxnSpPr>
          <p:nvPr/>
        </p:nvCxnSpPr>
        <p:spPr>
          <a:xfrm>
            <a:off x="3453500" y="4247396"/>
            <a:ext cx="300511" cy="6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3904823" y="3257749"/>
            <a:ext cx="272309" cy="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Resultado de imagen de jenkins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r="65981" b="29201"/>
          <a:stretch/>
        </p:blipFill>
        <p:spPr bwMode="auto">
          <a:xfrm>
            <a:off x="1714991" y="4120948"/>
            <a:ext cx="272309" cy="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907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8"/>
    </mc:Choice>
    <mc:Fallback xmlns="">
      <p:transition spd="slow" advTm="31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7" grpId="0" animBg="1"/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Índice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1851670"/>
            <a:ext cx="5616624" cy="178219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Gestión de ramas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Etiquetado y versionado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b="1" dirty="0">
                <a:solidFill>
                  <a:schemeClr val="tx2"/>
                </a:solidFill>
              </a:rPr>
              <a:t>Practicando la gestión de ramas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Anexo: Otros flujos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dirty="0"/>
              <a:t>Test de conocimiento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15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"/>
    </mc:Choice>
    <mc:Fallback xmlns="">
      <p:transition spd="slow" advTm="9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Índice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1851670"/>
            <a:ext cx="5616624" cy="178219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Gestión de ramas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Etiquetado y versionado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dirty="0"/>
              <a:t>Practicando la gestión de ramas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b="1" dirty="0">
                <a:solidFill>
                  <a:schemeClr val="tx2"/>
                </a:solidFill>
              </a:rPr>
              <a:t>Anexo: Otros flujos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dirty="0"/>
              <a:t>Test de conocimiento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00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"/>
    </mc:Choice>
    <mc:Fallback xmlns="">
      <p:transition spd="slow" advTm="9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 err="1"/>
              <a:t>GitHub</a:t>
            </a:r>
            <a:r>
              <a:rPr lang="es-ES" b="1" dirty="0"/>
              <a:t> </a:t>
            </a:r>
            <a:r>
              <a:rPr lang="es-ES" b="1" dirty="0" err="1"/>
              <a:t>Flow</a:t>
            </a:r>
            <a:r>
              <a:rPr lang="es-ES" b="1" dirty="0"/>
              <a:t> (</a:t>
            </a:r>
            <a:r>
              <a:rPr lang="es-ES" b="1" dirty="0" err="1"/>
              <a:t>Feature</a:t>
            </a:r>
            <a:r>
              <a:rPr lang="es-ES" b="1" dirty="0"/>
              <a:t> </a:t>
            </a:r>
            <a:r>
              <a:rPr lang="es-ES" b="1" dirty="0" err="1"/>
              <a:t>Branch</a:t>
            </a:r>
            <a:r>
              <a:rPr lang="es-ES" b="1" dirty="0"/>
              <a:t>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Anexo: Otros flujos</a:t>
            </a:r>
          </a:p>
        </p:txBody>
      </p:sp>
      <p:pic>
        <p:nvPicPr>
          <p:cNvPr id="1026" name="Picture 2" descr="https://miro.medium.com/max/2098/1*iHPPa72N11sBI_JSDEGxE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64" y="2158111"/>
            <a:ext cx="7493794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939599218"/>
              </p:ext>
            </p:extLst>
          </p:nvPr>
        </p:nvGraphicFramePr>
        <p:xfrm>
          <a:off x="1105916" y="4044061"/>
          <a:ext cx="6925691" cy="107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1667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Índice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1635646"/>
            <a:ext cx="5616624" cy="178219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sz="1200" b="1" dirty="0">
                <a:solidFill>
                  <a:schemeClr val="accent1"/>
                </a:solidFill>
              </a:rPr>
              <a:t>Gestión de ramas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b="1" dirty="0">
                <a:solidFill>
                  <a:schemeClr val="accent1"/>
                </a:solidFill>
              </a:rPr>
              <a:t>Definición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Ramas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Roles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Herramientas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Flujo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Pautas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sz="1200" dirty="0"/>
              <a:t>Etiquetado y versionado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sz="1200" dirty="0"/>
              <a:t>Practicando la gestión de ramas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sz="1200" dirty="0"/>
              <a:t>Anexo: Otros flujos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sz="1200" dirty="0"/>
              <a:t>Test de conocimiento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681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"/>
    </mc:Choice>
    <mc:Fallback xmlns="">
      <p:transition spd="slow" advTm="9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 err="1"/>
              <a:t>GitHub</a:t>
            </a:r>
            <a:r>
              <a:rPr lang="es-ES" b="1" dirty="0"/>
              <a:t> </a:t>
            </a:r>
            <a:r>
              <a:rPr lang="es-ES" b="1" dirty="0" err="1"/>
              <a:t>Flow</a:t>
            </a:r>
            <a:r>
              <a:rPr lang="es-ES" b="1" dirty="0"/>
              <a:t> (</a:t>
            </a:r>
            <a:r>
              <a:rPr lang="es-ES" b="1" dirty="0" err="1"/>
              <a:t>Feature</a:t>
            </a:r>
            <a:r>
              <a:rPr lang="es-ES" b="1" dirty="0"/>
              <a:t> </a:t>
            </a:r>
            <a:r>
              <a:rPr lang="es-ES" b="1" dirty="0" err="1"/>
              <a:t>Branch</a:t>
            </a:r>
            <a:r>
              <a:rPr lang="es-ES" b="1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>
          <a:xfrm>
            <a:off x="395536" y="2194063"/>
            <a:ext cx="8280920" cy="29494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" sz="1200" dirty="0"/>
              <a:t>En general, </a:t>
            </a:r>
            <a:r>
              <a:rPr lang="es-ES" sz="1200" dirty="0" err="1"/>
              <a:t>GitHub</a:t>
            </a:r>
            <a:r>
              <a:rPr lang="es-ES" sz="1200" dirty="0"/>
              <a:t> </a:t>
            </a:r>
            <a:r>
              <a:rPr lang="es-ES" sz="1200" dirty="0" err="1"/>
              <a:t>Flow</a:t>
            </a:r>
            <a:r>
              <a:rPr lang="es-ES" sz="1200" dirty="0"/>
              <a:t> podría ser una mejor opción en estos casos: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Espera desplegar con frecuencia.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Tienes un proyecto de código abierto.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No estás seguro de tus requisitos. Siempre es más fácil comenzar de manera simple y expandirse después que comenzar con un sistema complejo que será difícil de desmontar más adelante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Más simple que GitFlow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Rama master para construir y desplegar.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Ramas features para que los equipos trabajen en nuevas características.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Filosofía, compila una vez y despliega n.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s-ES" sz="1200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Anexo: Otros flujos</a:t>
            </a:r>
          </a:p>
        </p:txBody>
      </p:sp>
    </p:spTree>
    <p:extLst>
      <p:ext uri="{BB962C8B-B14F-4D97-AF65-F5344CB8AC3E}">
        <p14:creationId xmlns:p14="http://schemas.microsoft.com/office/powerpoint/2010/main" val="2887937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 err="1"/>
              <a:t>GitLab</a:t>
            </a:r>
            <a:r>
              <a:rPr lang="es-ES" b="1" dirty="0"/>
              <a:t> </a:t>
            </a:r>
            <a:r>
              <a:rPr lang="es-ES" b="1" dirty="0" err="1"/>
              <a:t>Flow</a:t>
            </a:r>
            <a:endParaRPr lang="es-ES" b="1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>
          <a:xfrm>
            <a:off x="395536" y="2194063"/>
            <a:ext cx="5523168" cy="2721122"/>
          </a:xfrm>
        </p:spPr>
        <p:txBody>
          <a:bodyPr>
            <a:normAutofit/>
          </a:bodyPr>
          <a:lstStyle/>
          <a:p>
            <a:r>
              <a:rPr lang="es-ES" sz="1200" dirty="0"/>
              <a:t>Se basa en el flujo de </a:t>
            </a:r>
            <a:r>
              <a:rPr lang="es-ES" sz="1200" dirty="0" err="1"/>
              <a:t>GitHub</a:t>
            </a:r>
            <a:r>
              <a:rPr lang="es-ES" sz="1200" dirty="0"/>
              <a:t> y está diseñado para abordar la necesidad de una lógica de implementación más compleja que solo hacerlo cada vez que el código se fusiona en la rama maestra.</a:t>
            </a:r>
          </a:p>
          <a:p>
            <a:endParaRPr lang="es-ES" sz="1200" dirty="0"/>
          </a:p>
          <a:p>
            <a:r>
              <a:rPr lang="es-ES" sz="1200" dirty="0"/>
              <a:t>Estos requisitos pueden ser: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200" dirty="0"/>
              <a:t>Incapacidad para implementar a voluntad debido a algunas condiciones externas: revisiones de aplicaciones (App Store), ventanas de implementación.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200" dirty="0"/>
              <a:t>Múltiples entornos (puesta en escena, preproducción, producción) o múltiples canales de distribución (alfa, beta, estable).</a:t>
            </a:r>
          </a:p>
          <a:p>
            <a:endParaRPr lang="es-ES" sz="12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Anexo: Otros flujos</a:t>
            </a:r>
          </a:p>
        </p:txBody>
      </p:sp>
      <p:pic>
        <p:nvPicPr>
          <p:cNvPr id="2050" name="Picture 2" descr="https://miro.medium.com/max/560/1*1JTyIZPRUKSkQAPV3FYCk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04" y="1708007"/>
            <a:ext cx="2906180" cy="320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797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/>
              <a:t>GitLab </a:t>
            </a:r>
            <a:r>
              <a:rPr lang="es-ES" b="1" dirty="0" err="1"/>
              <a:t>Flow</a:t>
            </a:r>
            <a:r>
              <a:rPr lang="es-ES" b="1" dirty="0"/>
              <a:t> ¿Cómo funciona?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Anexo: Otros flujos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173272738"/>
              </p:ext>
            </p:extLst>
          </p:nvPr>
        </p:nvGraphicFramePr>
        <p:xfrm>
          <a:off x="588679" y="2032043"/>
          <a:ext cx="7893713" cy="2987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3151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 err="1"/>
              <a:t>GitLab</a:t>
            </a:r>
            <a:r>
              <a:rPr lang="es-ES" b="1" dirty="0"/>
              <a:t> </a:t>
            </a:r>
            <a:r>
              <a:rPr lang="es-ES" b="1" dirty="0" err="1"/>
              <a:t>Flow</a:t>
            </a:r>
            <a:endParaRPr lang="es-ES" b="1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lang="es-ES" sz="1200" dirty="0"/>
              <a:t>Una configuración básica de CI / CD con este flujo de trabajo se vería así: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200" dirty="0"/>
              <a:t>Ejecute pruebas automatizadas en todas las ramas.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200" dirty="0"/>
              <a:t>Implemente dependiendo de la estrategia: puede ser de la rama maestra, de la rama de producción o de varias ramas.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ES" sz="1200" dirty="0"/>
          </a:p>
          <a:p>
            <a:r>
              <a:rPr lang="es-ES" sz="1200" dirty="0"/>
              <a:t>Considere GitLab </a:t>
            </a:r>
            <a:r>
              <a:rPr lang="es-ES" sz="1200" dirty="0" err="1"/>
              <a:t>Flow</a:t>
            </a:r>
            <a:r>
              <a:rPr lang="es-ES" sz="1200" dirty="0"/>
              <a:t> si: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200" dirty="0"/>
              <a:t>Tiene limitaciones en el tiempo de implementación.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200" dirty="0"/>
              <a:t>Tiene varios tipos de aplicaciones (por ejemplo, alfa, beta, estable) que necesita lanzar de forma independiente.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200" dirty="0"/>
              <a:t>Debe admitir varias versiones de aplicaciones simultáneamente.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Anexo: Otros flujos</a:t>
            </a:r>
          </a:p>
        </p:txBody>
      </p:sp>
    </p:spTree>
    <p:extLst>
      <p:ext uri="{BB962C8B-B14F-4D97-AF65-F5344CB8AC3E}">
        <p14:creationId xmlns:p14="http://schemas.microsoft.com/office/powerpoint/2010/main" val="1840333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Índice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1742167"/>
            <a:ext cx="5616624" cy="178219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Gestión de ramas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Etiquetado y versionado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dirty="0"/>
              <a:t>Practicando la gestión de ramas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Anexo: Otros flujos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b="1" dirty="0">
                <a:solidFill>
                  <a:schemeClr val="tx2"/>
                </a:solidFill>
              </a:rPr>
              <a:t>Test de conocimiento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75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"/>
    </mc:Choice>
    <mc:Fallback xmlns="">
      <p:transition spd="slow" advTm="92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Título"/>
          <p:cNvSpPr txBox="1">
            <a:spLocks/>
          </p:cNvSpPr>
          <p:nvPr/>
        </p:nvSpPr>
        <p:spPr>
          <a:xfrm>
            <a:off x="4211960" y="2657880"/>
            <a:ext cx="4932040" cy="7920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endParaRPr lang="es-ES" sz="3600" dirty="0"/>
          </a:p>
        </p:txBody>
      </p:sp>
      <p:sp>
        <p:nvSpPr>
          <p:cNvPr id="4" name="6 Título"/>
          <p:cNvSpPr txBox="1">
            <a:spLocks/>
          </p:cNvSpPr>
          <p:nvPr/>
        </p:nvSpPr>
        <p:spPr>
          <a:xfrm>
            <a:off x="899592" y="2211710"/>
            <a:ext cx="2520280" cy="17281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s-ES" sz="2800" dirty="0"/>
              <a:t>Test de conocimiento</a:t>
            </a:r>
          </a:p>
        </p:txBody>
      </p:sp>
    </p:spTree>
    <p:extLst>
      <p:ext uri="{BB962C8B-B14F-4D97-AF65-F5344CB8AC3E}">
        <p14:creationId xmlns:p14="http://schemas.microsoft.com/office/powerpoint/2010/main" val="20470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80" y="1315029"/>
            <a:ext cx="6207700" cy="3593561"/>
          </a:xfrm>
          <a:prstGeom prst="rect">
            <a:avLst/>
          </a:prstGeom>
        </p:spPr>
      </p:pic>
      <p:sp>
        <p:nvSpPr>
          <p:cNvPr id="3" name="6 Título"/>
          <p:cNvSpPr txBox="1">
            <a:spLocks/>
          </p:cNvSpPr>
          <p:nvPr/>
        </p:nvSpPr>
        <p:spPr>
          <a:xfrm>
            <a:off x="3635896" y="1239602"/>
            <a:ext cx="4932040" cy="7920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endParaRPr lang="es-ES" sz="3600" dirty="0"/>
          </a:p>
        </p:txBody>
      </p:sp>
      <p:sp>
        <p:nvSpPr>
          <p:cNvPr id="6" name="Rectángulo 5"/>
          <p:cNvSpPr/>
          <p:nvPr/>
        </p:nvSpPr>
        <p:spPr>
          <a:xfrm>
            <a:off x="0" y="444395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del formador</a:t>
            </a:r>
          </a:p>
          <a:p>
            <a:r>
              <a:rPr lang="es-ES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&lt;Correo del formador@everis.com&gt;</a:t>
            </a:r>
          </a:p>
        </p:txBody>
      </p:sp>
    </p:spTree>
    <p:extLst>
      <p:ext uri="{BB962C8B-B14F-4D97-AF65-F5344CB8AC3E}">
        <p14:creationId xmlns:p14="http://schemas.microsoft.com/office/powerpoint/2010/main" val="234531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Definición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1200" dirty="0"/>
              <a:t>Es una metodología de trabajo con Git </a:t>
            </a:r>
            <a:r>
              <a:rPr lang="es-ES" sz="1200" b="1" dirty="0"/>
              <a:t>basada en GitFlow </a:t>
            </a:r>
            <a:r>
              <a:rPr lang="es-ES" sz="1200" dirty="0"/>
              <a:t>para facilitar la gestión de ramas, a la que le sumamos una serie de pautas para su mejor integración en el día a día de nuestros equipos de desarrollo de software. </a:t>
            </a:r>
          </a:p>
          <a:p>
            <a:pPr>
              <a:lnSpc>
                <a:spcPct val="150000"/>
              </a:lnSpc>
              <a:defRPr/>
            </a:pPr>
            <a:r>
              <a:rPr lang="es-ES" sz="1200" dirty="0"/>
              <a:t>Diferenciamos tres tipos de pautas: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›"/>
              <a:defRPr/>
            </a:pPr>
            <a:r>
              <a:rPr lang="es-ES" sz="1200" dirty="0"/>
              <a:t>Tiempo: pautas temporales para mantener el </a:t>
            </a:r>
            <a:r>
              <a:rPr lang="es-ES" sz="1200" b="1" dirty="0"/>
              <a:t>código actualizado </a:t>
            </a:r>
            <a:r>
              <a:rPr lang="es-ES" sz="1200" dirty="0"/>
              <a:t>y ayudar a la </a:t>
            </a:r>
            <a:r>
              <a:rPr lang="es-ES" sz="1200" b="1" dirty="0"/>
              <a:t>pronta detección de errores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›"/>
              <a:defRPr/>
            </a:pPr>
            <a:r>
              <a:rPr lang="es-ES" sz="1200" dirty="0"/>
              <a:t>Ramas: para establecer una mejor y fácil </a:t>
            </a:r>
            <a:r>
              <a:rPr lang="es-ES" sz="1200" b="1" dirty="0"/>
              <a:t>gestión</a:t>
            </a:r>
            <a:r>
              <a:rPr lang="es-ES" sz="1200" dirty="0"/>
              <a:t> de las ramas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›"/>
              <a:defRPr/>
            </a:pPr>
            <a:r>
              <a:rPr lang="es-ES" sz="1200" dirty="0"/>
              <a:t>Roles: para establecer una mejor gestión del código bajo la supervisión del </a:t>
            </a:r>
            <a:r>
              <a:rPr lang="es-ES" sz="1200" b="1" dirty="0"/>
              <a:t>release manager </a:t>
            </a:r>
            <a:r>
              <a:rPr lang="es-ES" sz="1200" dirty="0"/>
              <a:t>y la ejecución del </a:t>
            </a:r>
            <a:r>
              <a:rPr lang="es-ES" sz="1200" b="1" dirty="0"/>
              <a:t>desarrollador</a:t>
            </a:r>
          </a:p>
          <a:p>
            <a:endParaRPr lang="es-ES" sz="12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Gestión de ramas</a:t>
            </a:r>
            <a:br>
              <a:rPr lang="es-ES" dirty="0"/>
            </a:br>
            <a:endParaRPr lang="es-E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87812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8668"/>
    </mc:Choice>
    <mc:Fallback xmlns="">
      <p:transition spd="slow" advTm="286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Índice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3059832" y="1635646"/>
            <a:ext cx="5616624" cy="178219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sz="1200" b="1" dirty="0">
                <a:solidFill>
                  <a:schemeClr val="accent1"/>
                </a:solidFill>
              </a:rPr>
              <a:t>Gestión de ramas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Definición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b="1" dirty="0">
                <a:solidFill>
                  <a:schemeClr val="accent1"/>
                </a:solidFill>
              </a:rPr>
              <a:t>Ramas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Roles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Herramientas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Flujo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Pautas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sz="1200" dirty="0"/>
              <a:t>Etiquetado y versionado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sz="1200" dirty="0"/>
              <a:t>Practicando la gestión de ramas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sz="1200" dirty="0"/>
              <a:t>Anexo: Otros flujos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sz="1200" dirty="0"/>
              <a:t>Test de conocimiento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0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"/>
    </mc:Choice>
    <mc:Fallback xmlns="">
      <p:transition spd="slow" advTm="9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Ramas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>
          <a:xfrm>
            <a:off x="395536" y="2194063"/>
            <a:ext cx="8280920" cy="29494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1200" dirty="0"/>
              <a:t>Ramas fijas, con un tiempo de vida indefinido: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›"/>
            </a:pPr>
            <a:r>
              <a:rPr lang="es-ES" sz="1200" dirty="0"/>
              <a:t>Master: Contendrá siempre el código en un estado listo para ser desplegado en producción (</a:t>
            </a:r>
            <a:r>
              <a:rPr lang="es-ES" sz="1200" b="1" dirty="0"/>
              <a:t>master</a:t>
            </a:r>
            <a:r>
              <a:rPr lang="es-ES" sz="12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›"/>
            </a:pPr>
            <a:r>
              <a:rPr lang="es-ES" sz="1200" dirty="0"/>
              <a:t>Develop: Contiene los últimos cambios desarrollados para la próxima versión del software. No ha de contener necesariamente funcionalidades completas pero si compilables (</a:t>
            </a:r>
            <a:r>
              <a:rPr lang="es-ES" sz="1200" b="1" dirty="0"/>
              <a:t>develop</a:t>
            </a:r>
            <a:r>
              <a:rPr lang="es-ES" sz="1200" dirty="0"/>
              <a:t>).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Ramas auxiliares, de las que se pueden crear tantas como sean necesarias: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›"/>
            </a:pPr>
            <a:r>
              <a:rPr lang="es-ES" sz="1200" dirty="0"/>
              <a:t>Feature: contendrán un nuevo desarrollo o evolutivo (</a:t>
            </a:r>
            <a:r>
              <a:rPr lang="es-ES" sz="1200" b="1" dirty="0"/>
              <a:t>feature-</a:t>
            </a:r>
            <a:r>
              <a:rPr lang="es-ES" sz="1200" dirty="0"/>
              <a:t>*)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›"/>
            </a:pPr>
            <a:r>
              <a:rPr lang="es-ES" sz="1200" dirty="0"/>
              <a:t>Release: contienen versiones de código candidato a ser estable (</a:t>
            </a:r>
            <a:r>
              <a:rPr lang="es-ES" sz="1200" b="1" dirty="0"/>
              <a:t>release-</a:t>
            </a:r>
            <a:r>
              <a:rPr lang="es-ES" sz="1200" dirty="0"/>
              <a:t>*)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›"/>
            </a:pPr>
            <a:r>
              <a:rPr lang="es-ES" sz="1200" dirty="0"/>
              <a:t>Bug: para solucionar errores en la versión candidata a producción (</a:t>
            </a:r>
            <a:r>
              <a:rPr lang="es-ES" sz="1200" b="1" dirty="0"/>
              <a:t>bug-</a:t>
            </a:r>
            <a:r>
              <a:rPr lang="es-ES" sz="1200" dirty="0"/>
              <a:t>*)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›"/>
            </a:pPr>
            <a:r>
              <a:rPr lang="es-ES" sz="1200" dirty="0"/>
              <a:t>Hotfix: para los errores en producción, no se planifican y se solucionan a la mayor brevedad posible (</a:t>
            </a:r>
            <a:r>
              <a:rPr lang="es-ES" sz="1200" b="1" dirty="0"/>
              <a:t>hotfix-</a:t>
            </a:r>
            <a:r>
              <a:rPr lang="es-ES" sz="1200" dirty="0"/>
              <a:t>*)</a:t>
            </a:r>
          </a:p>
          <a:p>
            <a:endParaRPr lang="es-ES" sz="12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Gestión de ramas</a:t>
            </a:r>
            <a:br>
              <a:rPr lang="es-ES" dirty="0"/>
            </a:b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049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68"/>
    </mc:Choice>
    <mc:Fallback xmlns="">
      <p:transition spd="slow" advTm="286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Gráfico de ramas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Gestión de ramas</a:t>
            </a:r>
          </a:p>
        </p:txBody>
      </p:sp>
      <p:grpSp>
        <p:nvGrpSpPr>
          <p:cNvPr id="70" name="Grupo 69"/>
          <p:cNvGrpSpPr/>
          <p:nvPr/>
        </p:nvGrpSpPr>
        <p:grpSpPr>
          <a:xfrm>
            <a:off x="481982" y="2232708"/>
            <a:ext cx="7879712" cy="307777"/>
            <a:chOff x="395536" y="2489869"/>
            <a:chExt cx="7879712" cy="307777"/>
          </a:xfrm>
        </p:grpSpPr>
        <p:cxnSp>
          <p:nvCxnSpPr>
            <p:cNvPr id="71" name="Conector recto de flecha 70"/>
            <p:cNvCxnSpPr/>
            <p:nvPr/>
          </p:nvCxnSpPr>
          <p:spPr>
            <a:xfrm>
              <a:off x="1205371" y="2643758"/>
              <a:ext cx="70698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uadroTexto 71"/>
            <p:cNvSpPr txBox="1"/>
            <p:nvPr/>
          </p:nvSpPr>
          <p:spPr>
            <a:xfrm>
              <a:off x="395536" y="2489869"/>
              <a:ext cx="809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master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481981" y="2664442"/>
            <a:ext cx="4842284" cy="307777"/>
            <a:chOff x="395535" y="2489869"/>
            <a:chExt cx="8586700" cy="307777"/>
          </a:xfrm>
        </p:grpSpPr>
        <p:cxnSp>
          <p:nvCxnSpPr>
            <p:cNvPr id="74" name="Conector recto de flecha 73"/>
            <p:cNvCxnSpPr>
              <a:stCxn id="75" idx="3"/>
            </p:cNvCxnSpPr>
            <p:nvPr/>
          </p:nvCxnSpPr>
          <p:spPr>
            <a:xfrm>
              <a:off x="4768466" y="2643758"/>
              <a:ext cx="421376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uadroTexto 74"/>
            <p:cNvSpPr txBox="1"/>
            <p:nvPr/>
          </p:nvSpPr>
          <p:spPr>
            <a:xfrm>
              <a:off x="395535" y="2489869"/>
              <a:ext cx="4372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hotfix</a:t>
              </a:r>
            </a:p>
          </p:txBody>
        </p:sp>
      </p:grpSp>
      <p:grpSp>
        <p:nvGrpSpPr>
          <p:cNvPr id="76" name="Grupo 75"/>
          <p:cNvGrpSpPr/>
          <p:nvPr/>
        </p:nvGrpSpPr>
        <p:grpSpPr>
          <a:xfrm>
            <a:off x="481981" y="3094609"/>
            <a:ext cx="6354452" cy="307777"/>
            <a:chOff x="395535" y="2489869"/>
            <a:chExt cx="8586700" cy="307777"/>
          </a:xfrm>
        </p:grpSpPr>
        <p:cxnSp>
          <p:nvCxnSpPr>
            <p:cNvPr id="77" name="Conector recto de flecha 76"/>
            <p:cNvCxnSpPr>
              <a:stCxn id="78" idx="3"/>
            </p:cNvCxnSpPr>
            <p:nvPr/>
          </p:nvCxnSpPr>
          <p:spPr>
            <a:xfrm>
              <a:off x="4798180" y="2643758"/>
              <a:ext cx="4184055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uadroTexto 77"/>
            <p:cNvSpPr txBox="1"/>
            <p:nvPr/>
          </p:nvSpPr>
          <p:spPr>
            <a:xfrm>
              <a:off x="395535" y="2489869"/>
              <a:ext cx="4402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release</a:t>
              </a: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483958" y="3521982"/>
            <a:ext cx="4480267" cy="307777"/>
            <a:chOff x="395531" y="2489869"/>
            <a:chExt cx="8586704" cy="307777"/>
          </a:xfrm>
        </p:grpSpPr>
        <p:cxnSp>
          <p:nvCxnSpPr>
            <p:cNvPr id="82" name="Conector recto de flecha 81"/>
            <p:cNvCxnSpPr>
              <a:stCxn id="83" idx="3"/>
            </p:cNvCxnSpPr>
            <p:nvPr/>
          </p:nvCxnSpPr>
          <p:spPr>
            <a:xfrm>
              <a:off x="7740162" y="2643758"/>
              <a:ext cx="1242073" cy="1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adroTexto 82"/>
            <p:cNvSpPr txBox="1"/>
            <p:nvPr/>
          </p:nvSpPr>
          <p:spPr>
            <a:xfrm>
              <a:off x="395531" y="2489869"/>
              <a:ext cx="7344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bug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482582" y="3938970"/>
            <a:ext cx="7905842" cy="307777"/>
            <a:chOff x="395535" y="2489869"/>
            <a:chExt cx="7905842" cy="307777"/>
          </a:xfrm>
        </p:grpSpPr>
        <p:cxnSp>
          <p:nvCxnSpPr>
            <p:cNvPr id="85" name="Conector recto de flecha 84"/>
            <p:cNvCxnSpPr/>
            <p:nvPr/>
          </p:nvCxnSpPr>
          <p:spPr>
            <a:xfrm>
              <a:off x="1492802" y="2643758"/>
              <a:ext cx="6808575" cy="1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/>
            <p:cNvSpPr txBox="1"/>
            <p:nvPr/>
          </p:nvSpPr>
          <p:spPr>
            <a:xfrm>
              <a:off x="395535" y="2489869"/>
              <a:ext cx="1097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develop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481981" y="4352205"/>
            <a:ext cx="2937891" cy="307777"/>
            <a:chOff x="395535" y="2489869"/>
            <a:chExt cx="4311981" cy="307777"/>
          </a:xfrm>
        </p:grpSpPr>
        <p:cxnSp>
          <p:nvCxnSpPr>
            <p:cNvPr id="90" name="Conector recto de flecha 89"/>
            <p:cNvCxnSpPr/>
            <p:nvPr/>
          </p:nvCxnSpPr>
          <p:spPr>
            <a:xfrm>
              <a:off x="3511484" y="2643758"/>
              <a:ext cx="1196032" cy="0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395535" y="2489869"/>
              <a:ext cx="3090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feature</a:t>
              </a:r>
            </a:p>
          </p:txBody>
        </p:sp>
      </p:grpSp>
      <p:cxnSp>
        <p:nvCxnSpPr>
          <p:cNvPr id="107" name="Conector recto de flecha 106"/>
          <p:cNvCxnSpPr>
            <a:endCxn id="75" idx="3"/>
          </p:cNvCxnSpPr>
          <p:nvPr/>
        </p:nvCxnSpPr>
        <p:spPr>
          <a:xfrm>
            <a:off x="2803985" y="2386597"/>
            <a:ext cx="144016" cy="431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4161144" y="3241535"/>
            <a:ext cx="144016" cy="4317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/>
          <p:cNvCxnSpPr/>
          <p:nvPr/>
        </p:nvCxnSpPr>
        <p:spPr>
          <a:xfrm>
            <a:off x="2454937" y="4083609"/>
            <a:ext cx="144016" cy="4317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/>
          <p:cNvCxnSpPr/>
          <p:nvPr/>
        </p:nvCxnSpPr>
        <p:spPr>
          <a:xfrm flipH="1">
            <a:off x="5327180" y="2384417"/>
            <a:ext cx="141101" cy="43463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endCxn id="86" idx="3"/>
          </p:cNvCxnSpPr>
          <p:nvPr/>
        </p:nvCxnSpPr>
        <p:spPr>
          <a:xfrm>
            <a:off x="1303996" y="2380562"/>
            <a:ext cx="275853" cy="1712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/>
          <p:cNvCxnSpPr/>
          <p:nvPr/>
        </p:nvCxnSpPr>
        <p:spPr>
          <a:xfrm>
            <a:off x="5330276" y="2809801"/>
            <a:ext cx="144016" cy="4317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/>
          <p:nvPr/>
        </p:nvCxnSpPr>
        <p:spPr>
          <a:xfrm>
            <a:off x="5324264" y="2814918"/>
            <a:ext cx="216023" cy="12779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78" idx="3"/>
          </p:cNvCxnSpPr>
          <p:nvPr/>
        </p:nvCxnSpPr>
        <p:spPr>
          <a:xfrm flipH="1">
            <a:off x="3596073" y="3248498"/>
            <a:ext cx="144016" cy="840948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/>
          <p:nvPr/>
        </p:nvCxnSpPr>
        <p:spPr>
          <a:xfrm flipH="1">
            <a:off x="4960475" y="3242480"/>
            <a:ext cx="141101" cy="434634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de flecha 135"/>
          <p:cNvCxnSpPr/>
          <p:nvPr/>
        </p:nvCxnSpPr>
        <p:spPr>
          <a:xfrm>
            <a:off x="4957560" y="3667560"/>
            <a:ext cx="144016" cy="43173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/>
          <p:cNvCxnSpPr/>
          <p:nvPr/>
        </p:nvCxnSpPr>
        <p:spPr>
          <a:xfrm flipH="1">
            <a:off x="6836433" y="2383441"/>
            <a:ext cx="217481" cy="859039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/>
          <p:nvPr/>
        </p:nvCxnSpPr>
        <p:spPr>
          <a:xfrm flipH="1">
            <a:off x="3403490" y="4080709"/>
            <a:ext cx="141101" cy="434634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226735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128"/>
    </mc:Choice>
    <mc:Fallback xmlns="">
      <p:transition spd="slow" advTm="31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Índice</a:t>
            </a:r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1635646"/>
            <a:ext cx="5616624" cy="178219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sz="1200" b="1" dirty="0">
                <a:solidFill>
                  <a:schemeClr val="accent1"/>
                </a:solidFill>
              </a:rPr>
              <a:t>Gestión de ramas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Definición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Ramas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b="1" dirty="0">
                <a:solidFill>
                  <a:schemeClr val="accent1"/>
                </a:solidFill>
              </a:rPr>
              <a:t>Roles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Herramientas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Flujo</a:t>
            </a:r>
          </a:p>
          <a:p>
            <a:pPr lvl="2">
              <a:lnSpc>
                <a:spcPct val="150000"/>
              </a:lnSpc>
              <a:buFont typeface="+mj-lt"/>
              <a:buAutoNum type="romanUcPeriod"/>
            </a:pPr>
            <a:r>
              <a:rPr lang="es-ES" sz="1000" dirty="0"/>
              <a:t>Pautas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sz="1200" dirty="0"/>
              <a:t>Etiquetado y versionado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sz="1200" dirty="0"/>
              <a:t>Practicando la gestión de ramas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s-ES" sz="1200" dirty="0"/>
              <a:t>Anexo: Otros flujos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s-ES" sz="1200" dirty="0"/>
              <a:t>Test de conocimiento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8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"/>
    </mc:Choice>
    <mc:Fallback xmlns="">
      <p:transition spd="slow" advTm="9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Release Manager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>
          <a:xfrm>
            <a:off x="1872446" y="2194063"/>
            <a:ext cx="6804009" cy="2213893"/>
          </a:xfrm>
        </p:spPr>
        <p:txBody>
          <a:bodyPr>
            <a:noAutofit/>
          </a:bodyPr>
          <a:lstStyle/>
          <a:p>
            <a:pPr marL="285750" lvl="1" defTabSz="914305">
              <a:lnSpc>
                <a:spcPct val="150000"/>
              </a:lnSpc>
              <a:buFont typeface="Arial" panose="020B0604020202020204" pitchFamily="34" charset="0"/>
              <a:buChar char="›"/>
              <a:defRPr/>
            </a:pPr>
            <a:r>
              <a:rPr lang="es-ES" dirty="0"/>
              <a:t>Apertura, revisión y aceptación de código mediante las merge request</a:t>
            </a:r>
          </a:p>
          <a:p>
            <a:pPr marL="285750" lvl="1" defTabSz="914305">
              <a:lnSpc>
                <a:spcPct val="150000"/>
              </a:lnSpc>
              <a:buFont typeface="Arial" panose="020B0604020202020204" pitchFamily="34" charset="0"/>
              <a:buChar char="›"/>
              <a:defRPr/>
            </a:pPr>
            <a:r>
              <a:rPr lang="es-ES" dirty="0"/>
              <a:t>Resolución de conflictos tras la revisión de las merge request</a:t>
            </a:r>
          </a:p>
          <a:p>
            <a:pPr marL="285750" lvl="1" defTabSz="914305">
              <a:lnSpc>
                <a:spcPct val="150000"/>
              </a:lnSpc>
              <a:buFont typeface="Arial" panose="020B0604020202020204" pitchFamily="34" charset="0"/>
              <a:buChar char="›"/>
              <a:defRPr/>
            </a:pPr>
            <a:r>
              <a:rPr lang="es-ES" dirty="0"/>
              <a:t>Subidas de versión y despliegues en los distintos entornos</a:t>
            </a:r>
          </a:p>
          <a:p>
            <a:pPr marL="285750" lvl="1" defTabSz="914305">
              <a:lnSpc>
                <a:spcPct val="150000"/>
              </a:lnSpc>
              <a:buFont typeface="Arial" panose="020B0604020202020204" pitchFamily="34" charset="0"/>
              <a:buChar char="›"/>
              <a:defRPr/>
            </a:pPr>
            <a:r>
              <a:rPr lang="es-ES" dirty="0"/>
              <a:t>Encargados de mantener la zona remota ‘limpia’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Roles</a:t>
            </a:r>
            <a:br>
              <a:rPr lang="es-ES" dirty="0"/>
            </a:br>
            <a:endParaRPr lang="es-ES" dirty="0"/>
          </a:p>
        </p:txBody>
      </p:sp>
      <p:sp>
        <p:nvSpPr>
          <p:cNvPr id="7" name="Marcador de texto 2"/>
          <p:cNvSpPr txBox="1">
            <a:spLocks/>
          </p:cNvSpPr>
          <p:nvPr/>
        </p:nvSpPr>
        <p:spPr>
          <a:xfrm>
            <a:off x="340230" y="3327834"/>
            <a:ext cx="8280000" cy="3240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rgbClr val="9AAE0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Desarrollador</a:t>
            </a: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878316" y="3723526"/>
            <a:ext cx="6408712" cy="120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defTabSz="914305">
              <a:lnSpc>
                <a:spcPct val="150000"/>
              </a:lnSpc>
              <a:buFont typeface="Arial" panose="020B0604020202020204" pitchFamily="34" charset="0"/>
              <a:buChar char="›"/>
              <a:defRPr/>
            </a:pPr>
            <a:r>
              <a:rPr lang="es-ES" dirty="0"/>
              <a:t>Generación y actualización de código en local y posterior subida a remoto</a:t>
            </a:r>
          </a:p>
          <a:p>
            <a:pPr marL="285750" lvl="1" defTabSz="914305">
              <a:lnSpc>
                <a:spcPct val="150000"/>
              </a:lnSpc>
              <a:buFont typeface="Arial" panose="020B0604020202020204" pitchFamily="34" charset="0"/>
              <a:buChar char="›"/>
              <a:defRPr/>
            </a:pPr>
            <a:r>
              <a:rPr lang="es-ES" dirty="0"/>
              <a:t>Primeros responsables de la apertura de las merge request</a:t>
            </a:r>
          </a:p>
          <a:p>
            <a:pPr marL="285750" lvl="1" defTabSz="914305">
              <a:lnSpc>
                <a:spcPct val="150000"/>
              </a:lnSpc>
              <a:buFont typeface="Arial" panose="020B0604020202020204" pitchFamily="34" charset="0"/>
              <a:buChar char="›"/>
              <a:defRPr/>
            </a:pPr>
            <a:r>
              <a:rPr lang="es-ES" dirty="0"/>
              <a:t>Encargados de mantener la zona local ‘limpia’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1" y="3651870"/>
            <a:ext cx="1231921" cy="123385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032043"/>
            <a:ext cx="1044864" cy="10464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410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68"/>
    </mc:Choice>
    <mc:Fallback xmlns="">
      <p:transition spd="slow" advTm="286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|0|0|0|0.2|0|0|0.3|0|0.3|0|0|0|0.2|0|0|0.2|0|0|0.2|0|0|0.3|0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|0|0|0|0.2|0|0|0.3|0|0.3|0|0|0|0.2|0|0|0.2|0|0|0.2|0|0|0.3|0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|0|0|0|0.2|0|0|0.3|0|0.3|0|0|0|0.2|0|0|0.2|0|0|0.2|0|0|0.3|0|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|0|0|0|0.2|0|0|0.3|0|0.3|0|0|0|0.2|0|0|0.2|0|0|0.2|0|0|0.3|0|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5.6|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5.6|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5.6|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5.6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|0|0|0|0.2|0|0|0.3|0|0.3|0|0|0|0.2|0|0|0.2|0|0|0.2|0|0|0.3|0|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|0|0|0|0.2|0|0|0.3|0|0.3|0|0|0|0.2|0|0|0.2|0|0|0.2|0|0|0.3|0|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5.6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5.6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|0|0|0|0.2|0|0|0.3|0|0.3|0|0|0|0.2|0|0|0.2|0|0|0.2|0|0|0.3|0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5.6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Business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ople Cliente / Partner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rtada Cliente / Partner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ople everis/NNT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veris/NNT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NTT DATA_PPTtemplate_111201">
  <a:themeElements>
    <a:clrScheme name="NTT">
      <a:dk1>
        <a:srgbClr val="000000"/>
      </a:dk1>
      <a:lt1>
        <a:srgbClr val="FFFFFF"/>
      </a:lt1>
      <a:dk2>
        <a:srgbClr val="6785C1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5A5A5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rtlCol="0" anchor="ctr">
        <a:spAutoFit/>
      </a:bodyPr>
      <a:lstStyle>
        <a:defPPr algn="ctr">
          <a:defRPr kumimoji="1" sz="1800" dirty="0">
            <a:solidFill>
              <a:srgbClr val="000000"/>
            </a:solidFill>
            <a:latin typeface="Arial"/>
            <a:ea typeface="ＭＳ Ｐゴシック"/>
            <a:cs typeface="Arial"/>
          </a:defRPr>
        </a:defPPr>
      </a:lstStyle>
      <a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lores everis">
    <a:dk1>
      <a:srgbClr val="000000"/>
    </a:dk1>
    <a:lt1>
      <a:srgbClr val="FFFFFF"/>
    </a:lt1>
    <a:dk2>
      <a:srgbClr val="9AC104"/>
    </a:dk2>
    <a:lt2>
      <a:srgbClr val="737373"/>
    </a:lt2>
    <a:accent1>
      <a:srgbClr val="9AC104"/>
    </a:accent1>
    <a:accent2>
      <a:srgbClr val="1994A4"/>
    </a:accent2>
    <a:accent3>
      <a:srgbClr val="643269"/>
    </a:accent3>
    <a:accent4>
      <a:srgbClr val="D76734"/>
    </a:accent4>
    <a:accent5>
      <a:srgbClr val="E39F03"/>
    </a:accent5>
    <a:accent6>
      <a:srgbClr val="DDB322"/>
    </a:accent6>
    <a:hlink>
      <a:srgbClr val="0070C0"/>
    </a:hlink>
    <a:folHlink>
      <a:srgbClr val="960F68"/>
    </a:folHlink>
  </a:clrScheme>
</a:themeOverride>
</file>

<file path=ppt/theme/themeOverride2.xml><?xml version="1.0" encoding="utf-8"?>
<a:themeOverride xmlns:a="http://schemas.openxmlformats.org/drawingml/2006/main">
  <a:clrScheme name="Colores everis">
    <a:dk1>
      <a:srgbClr val="000000"/>
    </a:dk1>
    <a:lt1>
      <a:srgbClr val="FFFFFF"/>
    </a:lt1>
    <a:dk2>
      <a:srgbClr val="9AC104"/>
    </a:dk2>
    <a:lt2>
      <a:srgbClr val="737373"/>
    </a:lt2>
    <a:accent1>
      <a:srgbClr val="9AC104"/>
    </a:accent1>
    <a:accent2>
      <a:srgbClr val="1994A4"/>
    </a:accent2>
    <a:accent3>
      <a:srgbClr val="643269"/>
    </a:accent3>
    <a:accent4>
      <a:srgbClr val="D76734"/>
    </a:accent4>
    <a:accent5>
      <a:srgbClr val="E39F03"/>
    </a:accent5>
    <a:accent6>
      <a:srgbClr val="DDB322"/>
    </a:accent6>
    <a:hlink>
      <a:srgbClr val="0070C0"/>
    </a:hlink>
    <a:folHlink>
      <a:srgbClr val="960F68"/>
    </a:folHlink>
  </a:clrScheme>
</a:themeOverride>
</file>

<file path=ppt/theme/themeOverride3.xml><?xml version="1.0" encoding="utf-8"?>
<a:themeOverride xmlns:a="http://schemas.openxmlformats.org/drawingml/2006/main">
  <a:clrScheme name="Colores everis">
    <a:dk1>
      <a:srgbClr val="000000"/>
    </a:dk1>
    <a:lt1>
      <a:srgbClr val="FFFFFF"/>
    </a:lt1>
    <a:dk2>
      <a:srgbClr val="9AC104"/>
    </a:dk2>
    <a:lt2>
      <a:srgbClr val="737373"/>
    </a:lt2>
    <a:accent1>
      <a:srgbClr val="9AC104"/>
    </a:accent1>
    <a:accent2>
      <a:srgbClr val="1994A4"/>
    </a:accent2>
    <a:accent3>
      <a:srgbClr val="643269"/>
    </a:accent3>
    <a:accent4>
      <a:srgbClr val="D76734"/>
    </a:accent4>
    <a:accent5>
      <a:srgbClr val="E39F03"/>
    </a:accent5>
    <a:accent6>
      <a:srgbClr val="DDB322"/>
    </a:accent6>
    <a:hlink>
      <a:srgbClr val="0070C0"/>
    </a:hlink>
    <a:folHlink>
      <a:srgbClr val="960F68"/>
    </a:folHlink>
  </a:clrScheme>
</a:themeOverride>
</file>

<file path=ppt/theme/themeOverride4.xml><?xml version="1.0" encoding="utf-8"?>
<a:themeOverride xmlns:a="http://schemas.openxmlformats.org/drawingml/2006/main">
  <a:clrScheme name="Colores everis">
    <a:dk1>
      <a:srgbClr val="000000"/>
    </a:dk1>
    <a:lt1>
      <a:srgbClr val="FFFFFF"/>
    </a:lt1>
    <a:dk2>
      <a:srgbClr val="9AC104"/>
    </a:dk2>
    <a:lt2>
      <a:srgbClr val="737373"/>
    </a:lt2>
    <a:accent1>
      <a:srgbClr val="9AC104"/>
    </a:accent1>
    <a:accent2>
      <a:srgbClr val="1994A4"/>
    </a:accent2>
    <a:accent3>
      <a:srgbClr val="643269"/>
    </a:accent3>
    <a:accent4>
      <a:srgbClr val="D76734"/>
    </a:accent4>
    <a:accent5>
      <a:srgbClr val="E39F03"/>
    </a:accent5>
    <a:accent6>
      <a:srgbClr val="DDB322"/>
    </a:accent6>
    <a:hlink>
      <a:srgbClr val="0070C0"/>
    </a:hlink>
    <a:folHlink>
      <a:srgbClr val="960F68"/>
    </a:folHlink>
  </a:clrScheme>
</a:themeOverride>
</file>

<file path=ppt/theme/themeOverride5.xml><?xml version="1.0" encoding="utf-8"?>
<a:themeOverride xmlns:a="http://schemas.openxmlformats.org/drawingml/2006/main">
  <a:clrScheme name="Colores everis">
    <a:dk1>
      <a:srgbClr val="000000"/>
    </a:dk1>
    <a:lt1>
      <a:srgbClr val="FFFFFF"/>
    </a:lt1>
    <a:dk2>
      <a:srgbClr val="9AC104"/>
    </a:dk2>
    <a:lt2>
      <a:srgbClr val="737373"/>
    </a:lt2>
    <a:accent1>
      <a:srgbClr val="9AC104"/>
    </a:accent1>
    <a:accent2>
      <a:srgbClr val="1994A4"/>
    </a:accent2>
    <a:accent3>
      <a:srgbClr val="643269"/>
    </a:accent3>
    <a:accent4>
      <a:srgbClr val="D76734"/>
    </a:accent4>
    <a:accent5>
      <a:srgbClr val="E39F03"/>
    </a:accent5>
    <a:accent6>
      <a:srgbClr val="DDB322"/>
    </a:accent6>
    <a:hlink>
      <a:srgbClr val="0070C0"/>
    </a:hlink>
    <a:folHlink>
      <a:srgbClr val="960F68"/>
    </a:folHlink>
  </a:clrScheme>
</a:themeOverride>
</file>

<file path=ppt/theme/themeOverride6.xml><?xml version="1.0" encoding="utf-8"?>
<a:themeOverride xmlns:a="http://schemas.openxmlformats.org/drawingml/2006/main">
  <a:clrScheme name="Colores everis">
    <a:dk1>
      <a:srgbClr val="000000"/>
    </a:dk1>
    <a:lt1>
      <a:srgbClr val="FFFFFF"/>
    </a:lt1>
    <a:dk2>
      <a:srgbClr val="9AC104"/>
    </a:dk2>
    <a:lt2>
      <a:srgbClr val="737373"/>
    </a:lt2>
    <a:accent1>
      <a:srgbClr val="9AC104"/>
    </a:accent1>
    <a:accent2>
      <a:srgbClr val="1994A4"/>
    </a:accent2>
    <a:accent3>
      <a:srgbClr val="643269"/>
    </a:accent3>
    <a:accent4>
      <a:srgbClr val="D76734"/>
    </a:accent4>
    <a:accent5>
      <a:srgbClr val="E39F03"/>
    </a:accent5>
    <a:accent6>
      <a:srgbClr val="DDB322"/>
    </a:accent6>
    <a:hlink>
      <a:srgbClr val="0070C0"/>
    </a:hlink>
    <a:folHlink>
      <a:srgbClr val="960F6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1B8B76145F6A438B6C071E280BD90B" ma:contentTypeVersion="3" ma:contentTypeDescription="Crear nuevo documento." ma:contentTypeScope="" ma:versionID="f5f8c1a3536b86ed3120b7bc1dc2052c">
  <xsd:schema xmlns:xsd="http://www.w3.org/2001/XMLSchema" xmlns:xs="http://www.w3.org/2001/XMLSchema" xmlns:p="http://schemas.microsoft.com/office/2006/metadata/properties" xmlns:ns2="c41336f9-a33e-46a2-b0b9-7f1f98ded248" targetNamespace="http://schemas.microsoft.com/office/2006/metadata/properties" ma:root="true" ma:fieldsID="3692df186b4e028dd4662645dad2b745" ns2:_="">
    <xsd:import namespace="c41336f9-a33e-46a2-b0b9-7f1f98ded2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1336f9-a33e-46a2-b0b9-7f1f98ded2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498AD8-6AED-477A-97B6-039147F372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9E2207-FEE8-4099-814C-149D909DDC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1336f9-a33e-46a2-b0b9-7f1f98ded2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AF180-CBEB-41A3-9D1A-5FF2E20B06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67628</TotalTime>
  <Words>1885</Words>
  <Application>Microsoft Office PowerPoint</Application>
  <PresentationFormat>Presentación en pantalla (16:9)</PresentationFormat>
  <Paragraphs>398</Paragraphs>
  <Slides>36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7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Business</vt:lpstr>
      <vt:lpstr>People Cliente / Partner</vt:lpstr>
      <vt:lpstr>Portada Cliente / Partner</vt:lpstr>
      <vt:lpstr>People everis/NNT</vt:lpstr>
      <vt:lpstr>everis/NNT</vt:lpstr>
      <vt:lpstr>NTT DATA_PPTtemplate_111201</vt:lpstr>
      <vt:lpstr>Diseño personalizado</vt:lpstr>
      <vt:lpstr>GitFlow</vt:lpstr>
      <vt:lpstr>Índice</vt:lpstr>
      <vt:lpstr>Índice</vt:lpstr>
      <vt:lpstr>Gestión de ramas </vt:lpstr>
      <vt:lpstr>Índice</vt:lpstr>
      <vt:lpstr>Gestión de ramas </vt:lpstr>
      <vt:lpstr>Gestión de ramas</vt:lpstr>
      <vt:lpstr>Índice</vt:lpstr>
      <vt:lpstr>Roles </vt:lpstr>
      <vt:lpstr>Índice</vt:lpstr>
      <vt:lpstr>Gestión de ramas</vt:lpstr>
      <vt:lpstr>Índice</vt:lpstr>
      <vt:lpstr>Flujo de trabajo – nueva feature e2e</vt:lpstr>
      <vt:lpstr>Flujo de trabajo – nueva release e2e</vt:lpstr>
      <vt:lpstr>Flujo de trabajo – nuevo hotfix e2e</vt:lpstr>
      <vt:lpstr>Índice</vt:lpstr>
      <vt:lpstr>Pautas </vt:lpstr>
      <vt:lpstr>Pautas </vt:lpstr>
      <vt:lpstr>Pautas </vt:lpstr>
      <vt:lpstr>Pautas </vt:lpstr>
      <vt:lpstr>Índice</vt:lpstr>
      <vt:lpstr>Etiquetado</vt:lpstr>
      <vt:lpstr>Etiquetado</vt:lpstr>
      <vt:lpstr>Versionado </vt:lpstr>
      <vt:lpstr>Gestión de ramas – Etiquetado y versionado</vt:lpstr>
      <vt:lpstr>Gestión de ramas – Etiquetado y versionado</vt:lpstr>
      <vt:lpstr>Índice</vt:lpstr>
      <vt:lpstr>Índice</vt:lpstr>
      <vt:lpstr>Anexo: Otros flujos</vt:lpstr>
      <vt:lpstr>Anexo: Otros flujos</vt:lpstr>
      <vt:lpstr>Anexo: Otros flujos</vt:lpstr>
      <vt:lpstr>Anexo: Otros flujos</vt:lpstr>
      <vt:lpstr>Anexo: Otros flujos</vt:lpstr>
      <vt:lpstr>Índice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Laura Martinez Amador</cp:lastModifiedBy>
  <cp:revision>2790</cp:revision>
  <cp:lastPrinted>2019-05-03T12:40:39Z</cp:lastPrinted>
  <dcterms:created xsi:type="dcterms:W3CDTF">2011-04-27T16:47:02Z</dcterms:created>
  <dcterms:modified xsi:type="dcterms:W3CDTF">2021-05-14T14:51:08Z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0x010100C21B8B76145F6A438B6C071E280BD90B</vt:lpwstr>
  </property>
</Properties>
</file>