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0" autoAdjust="0"/>
    <p:restoredTop sz="94660"/>
  </p:normalViewPr>
  <p:slideViewPr>
    <p:cSldViewPr>
      <p:cViewPr varScale="1">
        <p:scale>
          <a:sx n="112" d="100"/>
          <a:sy n="112" d="100"/>
        </p:scale>
        <p:origin x="-156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4D43-FC36-44A7-AD0B-32E3EA8F9F5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C8D9-4924-48E9-972F-3A8BF3BF77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4D43-FC36-44A7-AD0B-32E3EA8F9F5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C8D9-4924-48E9-972F-3A8BF3BF77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1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4D43-FC36-44A7-AD0B-32E3EA8F9F5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C8D9-4924-48E9-972F-3A8BF3BF77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9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4D43-FC36-44A7-AD0B-32E3EA8F9F5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C8D9-4924-48E9-972F-3A8BF3BF77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6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4D43-FC36-44A7-AD0B-32E3EA8F9F5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C8D9-4924-48E9-972F-3A8BF3BF77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4D43-FC36-44A7-AD0B-32E3EA8F9F5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C8D9-4924-48E9-972F-3A8BF3BF77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3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4D43-FC36-44A7-AD0B-32E3EA8F9F5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C8D9-4924-48E9-972F-3A8BF3BF77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8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4D43-FC36-44A7-AD0B-32E3EA8F9F5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C8D9-4924-48E9-972F-3A8BF3BF77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4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4D43-FC36-44A7-AD0B-32E3EA8F9F5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C8D9-4924-48E9-972F-3A8BF3BF77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9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4D43-FC36-44A7-AD0B-32E3EA8F9F5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C8D9-4924-48E9-972F-3A8BF3BF77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4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4D43-FC36-44A7-AD0B-32E3EA8F9F5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C8D9-4924-48E9-972F-3A8BF3BF77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C4D43-FC36-44A7-AD0B-32E3EA8F9F5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3C8D9-4924-48E9-972F-3A8BF3BF77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1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Construcción de un heptágono dado el lado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Por Jaime González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" r="6797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5116" y="880116"/>
            <a:ext cx="5717236" cy="5717236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5400000">
            <a:off x="1177697" y="2151532"/>
            <a:ext cx="3203008" cy="3203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4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" r="6797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75244" y="-776068"/>
            <a:ext cx="5717236" cy="5717236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5400000">
            <a:off x="4418057" y="495348"/>
            <a:ext cx="3203008" cy="3203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4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" r="6797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1521" y="-747463"/>
            <a:ext cx="5717236" cy="5717236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5400000">
            <a:off x="1494334" y="523953"/>
            <a:ext cx="3203008" cy="3203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4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" r="6797"/>
          <a:stretch>
            <a:fillRect/>
          </a:stretch>
        </p:blipFill>
        <p:spPr>
          <a:xfrm>
            <a:off x="4604" y="0"/>
            <a:ext cx="9139395" cy="6854546"/>
          </a:xfrm>
        </p:spPr>
      </p:pic>
      <p:sp>
        <p:nvSpPr>
          <p:cNvPr id="5" name="4 Forma libre"/>
          <p:cNvSpPr/>
          <p:nvPr/>
        </p:nvSpPr>
        <p:spPr>
          <a:xfrm>
            <a:off x="2810933" y="1422400"/>
            <a:ext cx="3632200" cy="3547533"/>
          </a:xfrm>
          <a:custGeom>
            <a:avLst/>
            <a:gdLst>
              <a:gd name="connsiteX0" fmla="*/ 1761067 w 3632200"/>
              <a:gd name="connsiteY0" fmla="*/ 0 h 3547533"/>
              <a:gd name="connsiteX1" fmla="*/ 3242734 w 3632200"/>
              <a:gd name="connsiteY1" fmla="*/ 660400 h 3547533"/>
              <a:gd name="connsiteX2" fmla="*/ 3632200 w 3632200"/>
              <a:gd name="connsiteY2" fmla="*/ 2226733 h 3547533"/>
              <a:gd name="connsiteX3" fmla="*/ 2658534 w 3632200"/>
              <a:gd name="connsiteY3" fmla="*/ 3505200 h 3547533"/>
              <a:gd name="connsiteX4" fmla="*/ 1041400 w 3632200"/>
              <a:gd name="connsiteY4" fmla="*/ 3547533 h 3547533"/>
              <a:gd name="connsiteX5" fmla="*/ 0 w 3632200"/>
              <a:gd name="connsiteY5" fmla="*/ 2302933 h 3547533"/>
              <a:gd name="connsiteX6" fmla="*/ 321734 w 3632200"/>
              <a:gd name="connsiteY6" fmla="*/ 728133 h 3547533"/>
              <a:gd name="connsiteX7" fmla="*/ 1761067 w 3632200"/>
              <a:gd name="connsiteY7" fmla="*/ 0 h 354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2200" h="3547533">
                <a:moveTo>
                  <a:pt x="1761067" y="0"/>
                </a:moveTo>
                <a:lnTo>
                  <a:pt x="3242734" y="660400"/>
                </a:lnTo>
                <a:lnTo>
                  <a:pt x="3632200" y="2226733"/>
                </a:lnTo>
                <a:lnTo>
                  <a:pt x="2658534" y="3505200"/>
                </a:lnTo>
                <a:lnTo>
                  <a:pt x="1041400" y="3547533"/>
                </a:lnTo>
                <a:lnTo>
                  <a:pt x="0" y="2302933"/>
                </a:lnTo>
                <a:lnTo>
                  <a:pt x="321734" y="728133"/>
                </a:lnTo>
                <a:lnTo>
                  <a:pt x="1761067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4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" r="6797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7" name="6 Forma libre"/>
          <p:cNvSpPr/>
          <p:nvPr/>
        </p:nvSpPr>
        <p:spPr>
          <a:xfrm>
            <a:off x="2810933" y="1412776"/>
            <a:ext cx="3632200" cy="3547533"/>
          </a:xfrm>
          <a:custGeom>
            <a:avLst/>
            <a:gdLst>
              <a:gd name="connsiteX0" fmla="*/ 1761067 w 3632200"/>
              <a:gd name="connsiteY0" fmla="*/ 0 h 3547533"/>
              <a:gd name="connsiteX1" fmla="*/ 3242734 w 3632200"/>
              <a:gd name="connsiteY1" fmla="*/ 660400 h 3547533"/>
              <a:gd name="connsiteX2" fmla="*/ 3632200 w 3632200"/>
              <a:gd name="connsiteY2" fmla="*/ 2226733 h 3547533"/>
              <a:gd name="connsiteX3" fmla="*/ 2658534 w 3632200"/>
              <a:gd name="connsiteY3" fmla="*/ 3505200 h 3547533"/>
              <a:gd name="connsiteX4" fmla="*/ 1041400 w 3632200"/>
              <a:gd name="connsiteY4" fmla="*/ 3547533 h 3547533"/>
              <a:gd name="connsiteX5" fmla="*/ 0 w 3632200"/>
              <a:gd name="connsiteY5" fmla="*/ 2302933 h 3547533"/>
              <a:gd name="connsiteX6" fmla="*/ 321734 w 3632200"/>
              <a:gd name="connsiteY6" fmla="*/ 728133 h 3547533"/>
              <a:gd name="connsiteX7" fmla="*/ 1761067 w 3632200"/>
              <a:gd name="connsiteY7" fmla="*/ 0 h 354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2200" h="3547533">
                <a:moveTo>
                  <a:pt x="1761067" y="0"/>
                </a:moveTo>
                <a:lnTo>
                  <a:pt x="3242734" y="660400"/>
                </a:lnTo>
                <a:lnTo>
                  <a:pt x="3632200" y="2226733"/>
                </a:lnTo>
                <a:lnTo>
                  <a:pt x="2658534" y="3505200"/>
                </a:lnTo>
                <a:lnTo>
                  <a:pt x="1041400" y="3547533"/>
                </a:lnTo>
                <a:lnTo>
                  <a:pt x="0" y="2302933"/>
                </a:lnTo>
                <a:lnTo>
                  <a:pt x="321734" y="728133"/>
                </a:lnTo>
                <a:lnTo>
                  <a:pt x="1761067" y="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Forma libre"/>
          <p:cNvSpPr/>
          <p:nvPr/>
        </p:nvSpPr>
        <p:spPr>
          <a:xfrm>
            <a:off x="2810933" y="1422400"/>
            <a:ext cx="3632200" cy="3547533"/>
          </a:xfrm>
          <a:custGeom>
            <a:avLst/>
            <a:gdLst>
              <a:gd name="connsiteX0" fmla="*/ 1761067 w 3632200"/>
              <a:gd name="connsiteY0" fmla="*/ 0 h 3547533"/>
              <a:gd name="connsiteX1" fmla="*/ 3242734 w 3632200"/>
              <a:gd name="connsiteY1" fmla="*/ 660400 h 3547533"/>
              <a:gd name="connsiteX2" fmla="*/ 3632200 w 3632200"/>
              <a:gd name="connsiteY2" fmla="*/ 2226733 h 3547533"/>
              <a:gd name="connsiteX3" fmla="*/ 2658534 w 3632200"/>
              <a:gd name="connsiteY3" fmla="*/ 3505200 h 3547533"/>
              <a:gd name="connsiteX4" fmla="*/ 1041400 w 3632200"/>
              <a:gd name="connsiteY4" fmla="*/ 3547533 h 3547533"/>
              <a:gd name="connsiteX5" fmla="*/ 0 w 3632200"/>
              <a:gd name="connsiteY5" fmla="*/ 2302933 h 3547533"/>
              <a:gd name="connsiteX6" fmla="*/ 321734 w 3632200"/>
              <a:gd name="connsiteY6" fmla="*/ 728133 h 3547533"/>
              <a:gd name="connsiteX7" fmla="*/ 1761067 w 3632200"/>
              <a:gd name="connsiteY7" fmla="*/ 0 h 354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2200" h="3547533">
                <a:moveTo>
                  <a:pt x="1761067" y="0"/>
                </a:moveTo>
                <a:lnTo>
                  <a:pt x="3242734" y="660400"/>
                </a:lnTo>
                <a:lnTo>
                  <a:pt x="3632200" y="2226733"/>
                </a:lnTo>
                <a:lnTo>
                  <a:pt x="2658534" y="3505200"/>
                </a:lnTo>
                <a:lnTo>
                  <a:pt x="1041400" y="3547533"/>
                </a:lnTo>
                <a:lnTo>
                  <a:pt x="0" y="2302933"/>
                </a:lnTo>
                <a:lnTo>
                  <a:pt x="321734" y="728133"/>
                </a:lnTo>
                <a:lnTo>
                  <a:pt x="1761067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4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3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3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3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" r="6797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18461"/>
            <a:ext cx="5472608" cy="3182388"/>
          </a:xfrm>
          <a:prstGeom prst="rect">
            <a:avLst/>
          </a:prstGeom>
        </p:spPr>
      </p:pic>
      <p:grpSp>
        <p:nvGrpSpPr>
          <p:cNvPr id="16" name="15 Grupo"/>
          <p:cNvGrpSpPr/>
          <p:nvPr/>
        </p:nvGrpSpPr>
        <p:grpSpPr>
          <a:xfrm>
            <a:off x="8820472" y="4797152"/>
            <a:ext cx="8892480" cy="6931608"/>
            <a:chOff x="8892480" y="4867560"/>
            <a:chExt cx="8892480" cy="6931608"/>
          </a:xfrm>
        </p:grpSpPr>
        <p:pic>
          <p:nvPicPr>
            <p:cNvPr id="8" name="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480" y="4867560"/>
              <a:ext cx="1992654" cy="1990440"/>
            </a:xfrm>
            <a:prstGeom prst="rect">
              <a:avLst/>
            </a:prstGeom>
          </p:spPr>
        </p:pic>
        <p:cxnSp>
          <p:nvCxnSpPr>
            <p:cNvPr id="11" name="10 Conector recto"/>
            <p:cNvCxnSpPr/>
            <p:nvPr/>
          </p:nvCxnSpPr>
          <p:spPr>
            <a:xfrm>
              <a:off x="8892480" y="6858000"/>
              <a:ext cx="8892480" cy="49411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14 Conector recto"/>
          <p:cNvCxnSpPr/>
          <p:nvPr/>
        </p:nvCxnSpPr>
        <p:spPr>
          <a:xfrm>
            <a:off x="-108520" y="1844824"/>
            <a:ext cx="8892480" cy="4941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0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268 -0.96667 L 0.00018 3.33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25" y="4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 -0.00116 L -0.97448 -0.7192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438" y="-3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0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" r="6797"/>
          <a:stretch>
            <a:fillRect/>
          </a:stretch>
        </p:blipFill>
        <p:spPr>
          <a:xfrm>
            <a:off x="0" y="-9046"/>
            <a:ext cx="9156060" cy="6867045"/>
          </a:xfr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140000"/>
            <a:ext cx="5472608" cy="3182388"/>
          </a:xfrm>
          <a:prstGeom prst="rect">
            <a:avLst/>
          </a:prstGeom>
        </p:spPr>
      </p:pic>
      <p:cxnSp>
        <p:nvCxnSpPr>
          <p:cNvPr id="11" name="10 Conector recto"/>
          <p:cNvCxnSpPr/>
          <p:nvPr/>
        </p:nvCxnSpPr>
        <p:spPr>
          <a:xfrm>
            <a:off x="3779912" y="0"/>
            <a:ext cx="4254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12 Grupo"/>
          <p:cNvGrpSpPr/>
          <p:nvPr/>
        </p:nvGrpSpPr>
        <p:grpSpPr>
          <a:xfrm>
            <a:off x="3779912" y="-6868144"/>
            <a:ext cx="2022122" cy="6868144"/>
            <a:chOff x="3737372" y="-6868144"/>
            <a:chExt cx="2022122" cy="6868144"/>
          </a:xfrm>
        </p:grpSpPr>
        <p:pic>
          <p:nvPicPr>
            <p:cNvPr id="9" name="8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6840" y="-1990440"/>
              <a:ext cx="1992654" cy="1990440"/>
            </a:xfrm>
            <a:prstGeom prst="rect">
              <a:avLst/>
            </a:prstGeom>
          </p:spPr>
        </p:pic>
        <p:cxnSp>
          <p:nvCxnSpPr>
            <p:cNvPr id="14" name="13 Conector recto"/>
            <p:cNvCxnSpPr/>
            <p:nvPr/>
          </p:nvCxnSpPr>
          <p:spPr>
            <a:xfrm>
              <a:off x="3737372" y="-6868144"/>
              <a:ext cx="42540" cy="685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234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89444 L -4.16667E-6 -0.0013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4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0.00035 1.000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5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" r="6797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2 Elipse"/>
          <p:cNvSpPr/>
          <p:nvPr/>
        </p:nvSpPr>
        <p:spPr>
          <a:xfrm rot="5400000">
            <a:off x="3563888" y="3068960"/>
            <a:ext cx="3816424" cy="38164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51720" y="1556792"/>
            <a:ext cx="6812156" cy="681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4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" r="6797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3 Elipse"/>
          <p:cNvSpPr/>
          <p:nvPr/>
        </p:nvSpPr>
        <p:spPr>
          <a:xfrm rot="5400000">
            <a:off x="1835696" y="3068960"/>
            <a:ext cx="3816424" cy="38164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2131" y="1556792"/>
            <a:ext cx="6812156" cy="681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4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" r="6797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16227" y="-171400"/>
            <a:ext cx="6812156" cy="6812156"/>
          </a:xfrm>
          <a:prstGeom prst="rect">
            <a:avLst/>
          </a:prstGeom>
        </p:spPr>
      </p:pic>
      <p:sp>
        <p:nvSpPr>
          <p:cNvPr id="5" name="4 Elipse"/>
          <p:cNvSpPr/>
          <p:nvPr/>
        </p:nvSpPr>
        <p:spPr>
          <a:xfrm rot="5400000">
            <a:off x="2699792" y="1340768"/>
            <a:ext cx="3816424" cy="38164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4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" r="6797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99180" y="2060848"/>
            <a:ext cx="5717236" cy="5717236"/>
          </a:xfrm>
          <a:prstGeom prst="rect">
            <a:avLst/>
          </a:prstGeom>
        </p:spPr>
      </p:pic>
      <p:sp>
        <p:nvSpPr>
          <p:cNvPr id="4" name="3 Elipse"/>
          <p:cNvSpPr/>
          <p:nvPr/>
        </p:nvSpPr>
        <p:spPr>
          <a:xfrm rot="5400000">
            <a:off x="3841993" y="3332264"/>
            <a:ext cx="3203008" cy="3203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4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" r="6797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71601" y="2060848"/>
            <a:ext cx="5717236" cy="5717236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5400000">
            <a:off x="2214414" y="3332264"/>
            <a:ext cx="3203008" cy="3203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4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" r="6797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63889" y="764705"/>
            <a:ext cx="5717236" cy="5717236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5400000">
            <a:off x="4806702" y="2036121"/>
            <a:ext cx="3203008" cy="3203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4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10</Words>
  <Application>Microsoft Office PowerPoint</Application>
  <PresentationFormat>Presentación en pantalla (4:3)</PresentationFormat>
  <Paragraphs>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Construcción de un heptágono dado el lado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Construcción de un heptágono dado el lado</dc:title>
  <dc:creator>Álvaro González</dc:creator>
  <cp:lastModifiedBy>Álvaro González</cp:lastModifiedBy>
  <cp:revision>16</cp:revision>
  <dcterms:created xsi:type="dcterms:W3CDTF">2018-09-25T15:31:05Z</dcterms:created>
  <dcterms:modified xsi:type="dcterms:W3CDTF">2018-09-26T17:44:30Z</dcterms:modified>
</cp:coreProperties>
</file>