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Explotación de asteroides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4" name="3 Marcador de contenido" descr="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214554"/>
            <a:ext cx="3543300" cy="3543300"/>
          </a:xfrm>
        </p:spPr>
      </p:pic>
      <p:sp>
        <p:nvSpPr>
          <p:cNvPr id="5" name="4 CuadroTexto"/>
          <p:cNvSpPr txBox="1"/>
          <p:nvPr/>
        </p:nvSpPr>
        <p:spPr>
          <a:xfrm>
            <a:off x="500034" y="2928934"/>
            <a:ext cx="4000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/>
              <a:t>202.000  	t</a:t>
            </a:r>
          </a:p>
          <a:p>
            <a:r>
              <a:rPr lang="es-ES_tradnl" sz="4400" dirty="0" smtClean="0"/>
              <a:t>19	 		t/m³</a:t>
            </a:r>
          </a:p>
          <a:p>
            <a:r>
              <a:rPr lang="es-ES_tradnl" sz="4400" dirty="0" smtClean="0"/>
              <a:t>10500		m³</a:t>
            </a:r>
            <a:endParaRPr lang="es-ES_tradnl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6" name="5 Imagen" descr="humanitas.jpg"/>
          <p:cNvPicPr>
            <a:picLocks noChangeAspect="1"/>
          </p:cNvPicPr>
          <p:nvPr/>
        </p:nvPicPr>
        <p:blipFill>
          <a:blip r:embed="rId2"/>
          <a:srcRect l="41731" t="31259" r="11966" b="18029"/>
          <a:stretch>
            <a:fillRect/>
          </a:stretch>
        </p:blipFill>
        <p:spPr>
          <a:xfrm>
            <a:off x="1428728" y="1666012"/>
            <a:ext cx="5857916" cy="4811860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>
            <a:off x="2071670" y="500063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786182" y="4000504"/>
            <a:ext cx="2786082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3071802" y="5429264"/>
            <a:ext cx="121444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57422" y="55721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15m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071802" y="52149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10m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00760" y="43576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40m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929058" y="3071810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6000m³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13" name="12 Imagen" descr="bezerrete de o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953200" cy="5016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sp>
        <p:nvSpPr>
          <p:cNvPr id="5" name="4 Triángulo isósceles"/>
          <p:cNvSpPr/>
          <p:nvPr/>
        </p:nvSpPr>
        <p:spPr>
          <a:xfrm>
            <a:off x="1857356" y="2928934"/>
            <a:ext cx="2214578" cy="1928826"/>
          </a:xfrm>
          <a:prstGeom prst="triangle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4214810" y="2643182"/>
            <a:ext cx="214314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9900" dirty="0" smtClean="0"/>
              <a:t>V</a:t>
            </a:r>
            <a:endParaRPr lang="es-ES_tradnl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Cúando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</TotalTime>
  <Words>15</Words>
  <Application>Microsoft Office PowerPoint</Application>
  <PresentationFormat>Presentación en pantalla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Explotación de asteroides</vt:lpstr>
      <vt:lpstr>Oro</vt:lpstr>
      <vt:lpstr>Oro</vt:lpstr>
      <vt:lpstr>Oro</vt:lpstr>
      <vt:lpstr>Dónde</vt:lpstr>
      <vt:lpstr>Cómo</vt:lpstr>
      <vt:lpstr>Cúando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Explotación de asteroides</dc:title>
  <dc:creator>jaime</dc:creator>
  <cp:lastModifiedBy>jaime</cp:lastModifiedBy>
  <cp:revision>5</cp:revision>
  <dcterms:created xsi:type="dcterms:W3CDTF">2018-02-24T08:36:18Z</dcterms:created>
  <dcterms:modified xsi:type="dcterms:W3CDTF">2018-02-24T09:21:28Z</dcterms:modified>
</cp:coreProperties>
</file>