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1" r:id="rId10"/>
    <p:sldId id="267" r:id="rId11"/>
    <p:sldId id="269" r:id="rId12"/>
    <p:sldId id="270" r:id="rId13"/>
    <p:sldId id="271" r:id="rId14"/>
    <p:sldId id="273" r:id="rId15"/>
    <p:sldId id="274" r:id="rId16"/>
    <p:sldId id="262" r:id="rId17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278" autoAdjust="0"/>
  </p:normalViewPr>
  <p:slideViewPr>
    <p:cSldViewPr>
      <p:cViewPr>
        <p:scale>
          <a:sx n="60" d="100"/>
          <a:sy n="60" d="100"/>
        </p:scale>
        <p:origin x="-22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Explotación de asteroides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85784" y="-214338"/>
            <a:ext cx="9644130" cy="72866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Explotarlo</a:t>
            </a:r>
            <a:endParaRPr lang="es-ES_tradnl" dirty="0"/>
          </a:p>
        </p:txBody>
      </p:sp>
      <p:sp>
        <p:nvSpPr>
          <p:cNvPr id="5" name="4 Elipse"/>
          <p:cNvSpPr/>
          <p:nvPr/>
        </p:nvSpPr>
        <p:spPr>
          <a:xfrm>
            <a:off x="714348" y="3286124"/>
            <a:ext cx="2928958" cy="31952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Elipse"/>
          <p:cNvSpPr/>
          <p:nvPr/>
        </p:nvSpPr>
        <p:spPr>
          <a:xfrm rot="19619171">
            <a:off x="4198834" y="1782946"/>
            <a:ext cx="2928958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6" name="5 Grupo"/>
          <p:cNvGrpSpPr/>
          <p:nvPr/>
        </p:nvGrpSpPr>
        <p:grpSpPr>
          <a:xfrm rot="2994714">
            <a:off x="9565260" y="-1561060"/>
            <a:ext cx="857256" cy="1500198"/>
            <a:chOff x="6643702" y="3429000"/>
            <a:chExt cx="857256" cy="1500198"/>
          </a:xfrm>
        </p:grpSpPr>
        <p:sp>
          <p:nvSpPr>
            <p:cNvPr id="7" name="6 Rectángulo"/>
            <p:cNvSpPr/>
            <p:nvPr/>
          </p:nvSpPr>
          <p:spPr>
            <a:xfrm>
              <a:off x="6786578" y="4214818"/>
              <a:ext cx="571504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6643702" y="3429000"/>
              <a:ext cx="857256" cy="857256"/>
            </a:xfrm>
            <a:prstGeom prst="roundRect">
              <a:avLst>
                <a:gd name="adj" fmla="val 35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-0.66371 0.628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82292 0.69283 " pathEditMode="relative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82292 0.69283 " pathEditMode="relative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771 0.62871 L -1.49062 1.3215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" y="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214338"/>
            <a:ext cx="9358346" cy="72866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2" name="11 Grupo"/>
          <p:cNvGrpSpPr/>
          <p:nvPr/>
        </p:nvGrpSpPr>
        <p:grpSpPr>
          <a:xfrm rot="8290245">
            <a:off x="3479613" y="3309785"/>
            <a:ext cx="1223544" cy="288492"/>
            <a:chOff x="5572132" y="1357298"/>
            <a:chExt cx="2714644" cy="357190"/>
          </a:xfrm>
        </p:grpSpPr>
        <p:sp>
          <p:nvSpPr>
            <p:cNvPr id="10" name="9 Rectángulo"/>
            <p:cNvSpPr/>
            <p:nvPr/>
          </p:nvSpPr>
          <p:spPr>
            <a:xfrm>
              <a:off x="6929454" y="1357298"/>
              <a:ext cx="1357322" cy="3571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572132" y="1357298"/>
              <a:ext cx="1357322" cy="3571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3" name="12 Rectángulo"/>
          <p:cNvSpPr/>
          <p:nvPr/>
        </p:nvSpPr>
        <p:spPr>
          <a:xfrm rot="19177862">
            <a:off x="3446478" y="3568305"/>
            <a:ext cx="757211" cy="212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Explotarlo</a:t>
            </a:r>
            <a:endParaRPr lang="es-ES_tradnl" dirty="0"/>
          </a:p>
        </p:txBody>
      </p:sp>
      <p:grpSp>
        <p:nvGrpSpPr>
          <p:cNvPr id="28" name="27 Grupo"/>
          <p:cNvGrpSpPr/>
          <p:nvPr/>
        </p:nvGrpSpPr>
        <p:grpSpPr>
          <a:xfrm>
            <a:off x="1285852" y="3571876"/>
            <a:ext cx="876304" cy="1214446"/>
            <a:chOff x="4124324" y="4910150"/>
            <a:chExt cx="876304" cy="1214446"/>
          </a:xfrm>
        </p:grpSpPr>
        <p:sp>
          <p:nvSpPr>
            <p:cNvPr id="29" name="28 Elipse"/>
            <p:cNvSpPr/>
            <p:nvPr/>
          </p:nvSpPr>
          <p:spPr>
            <a:xfrm>
              <a:off x="4286248" y="5767406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29 Elipse"/>
            <p:cNvSpPr/>
            <p:nvPr/>
          </p:nvSpPr>
          <p:spPr>
            <a:xfrm>
              <a:off x="4124324" y="526734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1" name="30 Elipse"/>
            <p:cNvSpPr/>
            <p:nvPr/>
          </p:nvSpPr>
          <p:spPr>
            <a:xfrm>
              <a:off x="4410076" y="4981588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2" name="31 Elipse"/>
            <p:cNvSpPr/>
            <p:nvPr/>
          </p:nvSpPr>
          <p:spPr>
            <a:xfrm>
              <a:off x="4572000" y="5481654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32 Elipse"/>
            <p:cNvSpPr/>
            <p:nvPr/>
          </p:nvSpPr>
          <p:spPr>
            <a:xfrm>
              <a:off x="4714876" y="562453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4" name="33 Elipse"/>
            <p:cNvSpPr/>
            <p:nvPr/>
          </p:nvSpPr>
          <p:spPr>
            <a:xfrm>
              <a:off x="4286248" y="5195902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5" name="34 Elipse"/>
            <p:cNvSpPr/>
            <p:nvPr/>
          </p:nvSpPr>
          <p:spPr>
            <a:xfrm>
              <a:off x="4572000" y="5195902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35 Elipse"/>
            <p:cNvSpPr/>
            <p:nvPr/>
          </p:nvSpPr>
          <p:spPr>
            <a:xfrm>
              <a:off x="4643438" y="5286388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36 Elipse"/>
            <p:cNvSpPr/>
            <p:nvPr/>
          </p:nvSpPr>
          <p:spPr>
            <a:xfrm>
              <a:off x="4124324" y="5553092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37 Elipse"/>
            <p:cNvSpPr/>
            <p:nvPr/>
          </p:nvSpPr>
          <p:spPr>
            <a:xfrm>
              <a:off x="4624390" y="491015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38 Elipse"/>
            <p:cNvSpPr/>
            <p:nvPr/>
          </p:nvSpPr>
          <p:spPr>
            <a:xfrm>
              <a:off x="4410076" y="5338778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39 Elipse"/>
            <p:cNvSpPr/>
            <p:nvPr/>
          </p:nvSpPr>
          <p:spPr>
            <a:xfrm>
              <a:off x="4410076" y="562453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40 Elipse"/>
            <p:cNvSpPr/>
            <p:nvPr/>
          </p:nvSpPr>
          <p:spPr>
            <a:xfrm>
              <a:off x="4124324" y="5053026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3" name="5 Grupo"/>
          <p:cNvGrpSpPr/>
          <p:nvPr/>
        </p:nvGrpSpPr>
        <p:grpSpPr>
          <a:xfrm rot="2994714">
            <a:off x="3564500" y="2775482"/>
            <a:ext cx="857256" cy="1500198"/>
            <a:chOff x="6643702" y="3429000"/>
            <a:chExt cx="857256" cy="1500198"/>
          </a:xfrm>
        </p:grpSpPr>
        <p:sp>
          <p:nvSpPr>
            <p:cNvPr id="7" name="6 Rectángulo"/>
            <p:cNvSpPr/>
            <p:nvPr/>
          </p:nvSpPr>
          <p:spPr>
            <a:xfrm>
              <a:off x="6786578" y="4214818"/>
              <a:ext cx="571504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6643702" y="3429000"/>
              <a:ext cx="857256" cy="857256"/>
            </a:xfrm>
            <a:prstGeom prst="roundRect">
              <a:avLst>
                <a:gd name="adj" fmla="val 35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2428860" y="4857760"/>
            <a:ext cx="876304" cy="1214446"/>
            <a:chOff x="4124324" y="4910150"/>
            <a:chExt cx="876304" cy="1214446"/>
          </a:xfrm>
        </p:grpSpPr>
        <p:sp>
          <p:nvSpPr>
            <p:cNvPr id="14" name="13 Elipse"/>
            <p:cNvSpPr/>
            <p:nvPr/>
          </p:nvSpPr>
          <p:spPr>
            <a:xfrm>
              <a:off x="4286248" y="5767406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14 Elipse"/>
            <p:cNvSpPr/>
            <p:nvPr/>
          </p:nvSpPr>
          <p:spPr>
            <a:xfrm>
              <a:off x="4124324" y="526734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15 Elipse"/>
            <p:cNvSpPr/>
            <p:nvPr/>
          </p:nvSpPr>
          <p:spPr>
            <a:xfrm>
              <a:off x="4410076" y="4981588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16 Elipse"/>
            <p:cNvSpPr/>
            <p:nvPr/>
          </p:nvSpPr>
          <p:spPr>
            <a:xfrm>
              <a:off x="4572000" y="5481654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17 Elipse"/>
            <p:cNvSpPr/>
            <p:nvPr/>
          </p:nvSpPr>
          <p:spPr>
            <a:xfrm>
              <a:off x="4714876" y="562453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18 Elipse"/>
            <p:cNvSpPr/>
            <p:nvPr/>
          </p:nvSpPr>
          <p:spPr>
            <a:xfrm>
              <a:off x="4286248" y="5195902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19 Elipse"/>
            <p:cNvSpPr/>
            <p:nvPr/>
          </p:nvSpPr>
          <p:spPr>
            <a:xfrm>
              <a:off x="4572000" y="5195902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20 Elipse"/>
            <p:cNvSpPr/>
            <p:nvPr/>
          </p:nvSpPr>
          <p:spPr>
            <a:xfrm>
              <a:off x="4643438" y="5286388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21 Elipse"/>
            <p:cNvSpPr/>
            <p:nvPr/>
          </p:nvSpPr>
          <p:spPr>
            <a:xfrm>
              <a:off x="4124324" y="5553092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22 Elipse"/>
            <p:cNvSpPr/>
            <p:nvPr/>
          </p:nvSpPr>
          <p:spPr>
            <a:xfrm>
              <a:off x="4624390" y="491015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23 Elipse"/>
            <p:cNvSpPr/>
            <p:nvPr/>
          </p:nvSpPr>
          <p:spPr>
            <a:xfrm>
              <a:off x="4410076" y="5338778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24 Elipse"/>
            <p:cNvSpPr/>
            <p:nvPr/>
          </p:nvSpPr>
          <p:spPr>
            <a:xfrm>
              <a:off x="4410076" y="562453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25 Elipse"/>
            <p:cNvSpPr/>
            <p:nvPr/>
          </p:nvSpPr>
          <p:spPr>
            <a:xfrm>
              <a:off x="4124324" y="5053026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5" name="4 Elipse"/>
          <p:cNvSpPr/>
          <p:nvPr/>
        </p:nvSpPr>
        <p:spPr>
          <a:xfrm>
            <a:off x="714348" y="3286124"/>
            <a:ext cx="2928958" cy="31952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4 -0.11551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4 -0.11551 " pathEditMode="relative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324 L 0.11059 -0.0206 C 0.13472 -0.02315 0.1625 -0.04074 0.1849 -0.06806 C 0.21111 -0.09792 0.22639 -0.13079 0.2309 -0.16227 L 0.25851 -0.30903 " pathEditMode="relative" rAng="-2483492" ptsTypes="FffFF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" y="-1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33 0.01875 L 0.0224 -0.16482 C 0.02361 -0.2044 0.03889 -0.24445 0.06337 -0.27269 C 0.09063 -0.30556 0.12049 -0.31921 0.15035 -0.31505 L 0.2882 -0.30695 " pathEditMode="relative" rAng="-2483492" ptsTypes="FffFF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" y="-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214338"/>
            <a:ext cx="9358346" cy="72866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2" name="91 Arco de bloque"/>
          <p:cNvSpPr/>
          <p:nvPr/>
        </p:nvSpPr>
        <p:spPr>
          <a:xfrm rot="6978411">
            <a:off x="2063157" y="3798704"/>
            <a:ext cx="2163513" cy="2058132"/>
          </a:xfrm>
          <a:prstGeom prst="blockArc">
            <a:avLst>
              <a:gd name="adj1" fmla="val 10800000"/>
              <a:gd name="adj2" fmla="val 1959149"/>
              <a:gd name="adj3" fmla="val 61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Explotarlo</a:t>
            </a:r>
            <a:endParaRPr lang="es-ES_tradnl" dirty="0"/>
          </a:p>
        </p:txBody>
      </p:sp>
      <p:grpSp>
        <p:nvGrpSpPr>
          <p:cNvPr id="47" name="46 Grupo"/>
          <p:cNvGrpSpPr/>
          <p:nvPr/>
        </p:nvGrpSpPr>
        <p:grpSpPr>
          <a:xfrm>
            <a:off x="3286116" y="3429000"/>
            <a:ext cx="714380" cy="511694"/>
            <a:chOff x="4646160" y="3964507"/>
            <a:chExt cx="714380" cy="511694"/>
          </a:xfrm>
        </p:grpSpPr>
        <p:sp>
          <p:nvSpPr>
            <p:cNvPr id="46" name="45 Rectángulo"/>
            <p:cNvSpPr/>
            <p:nvPr/>
          </p:nvSpPr>
          <p:spPr>
            <a:xfrm rot="3119589">
              <a:off x="4942744" y="4133244"/>
              <a:ext cx="451327" cy="2345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43 Rectángulo"/>
            <p:cNvSpPr/>
            <p:nvPr/>
          </p:nvSpPr>
          <p:spPr>
            <a:xfrm rot="2994714">
              <a:off x="4900747" y="3709920"/>
              <a:ext cx="205205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9" name="5 Grupo"/>
          <p:cNvGrpSpPr/>
          <p:nvPr/>
        </p:nvGrpSpPr>
        <p:grpSpPr>
          <a:xfrm rot="2994714">
            <a:off x="3564501" y="2775482"/>
            <a:ext cx="857256" cy="1500198"/>
            <a:chOff x="6643702" y="3429000"/>
            <a:chExt cx="857256" cy="1500198"/>
          </a:xfrm>
        </p:grpSpPr>
        <p:sp>
          <p:nvSpPr>
            <p:cNvPr id="7" name="6 Rectángulo"/>
            <p:cNvSpPr/>
            <p:nvPr/>
          </p:nvSpPr>
          <p:spPr>
            <a:xfrm>
              <a:off x="6786578" y="4214818"/>
              <a:ext cx="571504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6643702" y="3429000"/>
              <a:ext cx="857256" cy="857256"/>
            </a:xfrm>
            <a:prstGeom prst="roundRect">
              <a:avLst>
                <a:gd name="adj" fmla="val 35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91" name="90 Grupo"/>
          <p:cNvGrpSpPr/>
          <p:nvPr/>
        </p:nvGrpSpPr>
        <p:grpSpPr>
          <a:xfrm>
            <a:off x="1428728" y="3857628"/>
            <a:ext cx="1590684" cy="2000264"/>
            <a:chOff x="1285852" y="3929066"/>
            <a:chExt cx="1590684" cy="2000264"/>
          </a:xfrm>
        </p:grpSpPr>
        <p:grpSp>
          <p:nvGrpSpPr>
            <p:cNvPr id="49" name="48 Grupo"/>
            <p:cNvGrpSpPr/>
            <p:nvPr/>
          </p:nvGrpSpPr>
          <p:grpSpPr>
            <a:xfrm>
              <a:off x="2000232" y="3929066"/>
              <a:ext cx="876304" cy="1214446"/>
              <a:chOff x="4124324" y="4910150"/>
              <a:chExt cx="876304" cy="1214446"/>
            </a:xfrm>
          </p:grpSpPr>
          <p:sp>
            <p:nvSpPr>
              <p:cNvPr id="50" name="49 Elipse"/>
              <p:cNvSpPr/>
              <p:nvPr/>
            </p:nvSpPr>
            <p:spPr>
              <a:xfrm>
                <a:off x="4286248" y="5767406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50 Elipse"/>
              <p:cNvSpPr/>
              <p:nvPr/>
            </p:nvSpPr>
            <p:spPr>
              <a:xfrm>
                <a:off x="4124324" y="526734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51 Elipse"/>
              <p:cNvSpPr/>
              <p:nvPr/>
            </p:nvSpPr>
            <p:spPr>
              <a:xfrm>
                <a:off x="4410076" y="498158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3" name="52 Elipse"/>
              <p:cNvSpPr/>
              <p:nvPr/>
            </p:nvSpPr>
            <p:spPr>
              <a:xfrm>
                <a:off x="4572000" y="5481654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4" name="53 Elipse"/>
              <p:cNvSpPr/>
              <p:nvPr/>
            </p:nvSpPr>
            <p:spPr>
              <a:xfrm>
                <a:off x="4714876" y="562453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54 Elipse"/>
              <p:cNvSpPr/>
              <p:nvPr/>
            </p:nvSpPr>
            <p:spPr>
              <a:xfrm>
                <a:off x="4286248" y="519590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6" name="55 Elipse"/>
              <p:cNvSpPr/>
              <p:nvPr/>
            </p:nvSpPr>
            <p:spPr>
              <a:xfrm>
                <a:off x="4572000" y="519590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7" name="56 Elipse"/>
              <p:cNvSpPr/>
              <p:nvPr/>
            </p:nvSpPr>
            <p:spPr>
              <a:xfrm>
                <a:off x="4643438" y="528638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8" name="57 Elipse"/>
              <p:cNvSpPr/>
              <p:nvPr/>
            </p:nvSpPr>
            <p:spPr>
              <a:xfrm>
                <a:off x="4124324" y="555309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9" name="58 Elipse"/>
              <p:cNvSpPr/>
              <p:nvPr/>
            </p:nvSpPr>
            <p:spPr>
              <a:xfrm>
                <a:off x="4624390" y="491015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0" name="59 Elipse"/>
              <p:cNvSpPr/>
              <p:nvPr/>
            </p:nvSpPr>
            <p:spPr>
              <a:xfrm>
                <a:off x="4410076" y="533877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1" name="60 Elipse"/>
              <p:cNvSpPr/>
              <p:nvPr/>
            </p:nvSpPr>
            <p:spPr>
              <a:xfrm>
                <a:off x="4410076" y="562453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2" name="61 Elipse"/>
              <p:cNvSpPr/>
              <p:nvPr/>
            </p:nvSpPr>
            <p:spPr>
              <a:xfrm>
                <a:off x="4124324" y="5053026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63" name="62 Grupo"/>
            <p:cNvGrpSpPr/>
            <p:nvPr/>
          </p:nvGrpSpPr>
          <p:grpSpPr>
            <a:xfrm>
              <a:off x="1714480" y="4714884"/>
              <a:ext cx="876304" cy="1214446"/>
              <a:chOff x="4124324" y="4910150"/>
              <a:chExt cx="876304" cy="1214446"/>
            </a:xfrm>
          </p:grpSpPr>
          <p:sp>
            <p:nvSpPr>
              <p:cNvPr id="64" name="63 Elipse"/>
              <p:cNvSpPr/>
              <p:nvPr/>
            </p:nvSpPr>
            <p:spPr>
              <a:xfrm>
                <a:off x="4286248" y="5767406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5" name="64 Elipse"/>
              <p:cNvSpPr/>
              <p:nvPr/>
            </p:nvSpPr>
            <p:spPr>
              <a:xfrm>
                <a:off x="4124324" y="526734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6" name="65 Elipse"/>
              <p:cNvSpPr/>
              <p:nvPr/>
            </p:nvSpPr>
            <p:spPr>
              <a:xfrm>
                <a:off x="4410076" y="498158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66 Elipse"/>
              <p:cNvSpPr/>
              <p:nvPr/>
            </p:nvSpPr>
            <p:spPr>
              <a:xfrm>
                <a:off x="4572000" y="5481654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8" name="67 Elipse"/>
              <p:cNvSpPr/>
              <p:nvPr/>
            </p:nvSpPr>
            <p:spPr>
              <a:xfrm>
                <a:off x="4714876" y="562453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" name="68 Elipse"/>
              <p:cNvSpPr/>
              <p:nvPr/>
            </p:nvSpPr>
            <p:spPr>
              <a:xfrm>
                <a:off x="4286248" y="519590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" name="69 Elipse"/>
              <p:cNvSpPr/>
              <p:nvPr/>
            </p:nvSpPr>
            <p:spPr>
              <a:xfrm>
                <a:off x="4572000" y="519590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1" name="70 Elipse"/>
              <p:cNvSpPr/>
              <p:nvPr/>
            </p:nvSpPr>
            <p:spPr>
              <a:xfrm>
                <a:off x="4643438" y="528638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2" name="71 Elipse"/>
              <p:cNvSpPr/>
              <p:nvPr/>
            </p:nvSpPr>
            <p:spPr>
              <a:xfrm>
                <a:off x="4124324" y="555309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3" name="72 Elipse"/>
              <p:cNvSpPr/>
              <p:nvPr/>
            </p:nvSpPr>
            <p:spPr>
              <a:xfrm>
                <a:off x="4624390" y="491015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4" name="73 Elipse"/>
              <p:cNvSpPr/>
              <p:nvPr/>
            </p:nvSpPr>
            <p:spPr>
              <a:xfrm>
                <a:off x="4410076" y="533877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5" name="74 Elipse"/>
              <p:cNvSpPr/>
              <p:nvPr/>
            </p:nvSpPr>
            <p:spPr>
              <a:xfrm>
                <a:off x="4410076" y="562453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6" name="75 Elipse"/>
              <p:cNvSpPr/>
              <p:nvPr/>
            </p:nvSpPr>
            <p:spPr>
              <a:xfrm>
                <a:off x="4124324" y="5053026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77" name="76 Grupo"/>
            <p:cNvGrpSpPr/>
            <p:nvPr/>
          </p:nvGrpSpPr>
          <p:grpSpPr>
            <a:xfrm>
              <a:off x="1285852" y="4071942"/>
              <a:ext cx="876304" cy="1214446"/>
              <a:chOff x="4124324" y="4910150"/>
              <a:chExt cx="876304" cy="1214446"/>
            </a:xfrm>
          </p:grpSpPr>
          <p:sp>
            <p:nvSpPr>
              <p:cNvPr id="78" name="77 Elipse"/>
              <p:cNvSpPr/>
              <p:nvPr/>
            </p:nvSpPr>
            <p:spPr>
              <a:xfrm>
                <a:off x="4286248" y="5767406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9" name="78 Elipse"/>
              <p:cNvSpPr/>
              <p:nvPr/>
            </p:nvSpPr>
            <p:spPr>
              <a:xfrm>
                <a:off x="4124324" y="526734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0" name="79 Elipse"/>
              <p:cNvSpPr/>
              <p:nvPr/>
            </p:nvSpPr>
            <p:spPr>
              <a:xfrm>
                <a:off x="4410076" y="498158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1" name="80 Elipse"/>
              <p:cNvSpPr/>
              <p:nvPr/>
            </p:nvSpPr>
            <p:spPr>
              <a:xfrm>
                <a:off x="4572000" y="5481654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2" name="81 Elipse"/>
              <p:cNvSpPr/>
              <p:nvPr/>
            </p:nvSpPr>
            <p:spPr>
              <a:xfrm>
                <a:off x="4714876" y="562453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3" name="82 Elipse"/>
              <p:cNvSpPr/>
              <p:nvPr/>
            </p:nvSpPr>
            <p:spPr>
              <a:xfrm>
                <a:off x="4286248" y="519590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4" name="83 Elipse"/>
              <p:cNvSpPr/>
              <p:nvPr/>
            </p:nvSpPr>
            <p:spPr>
              <a:xfrm>
                <a:off x="4572000" y="519590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5" name="84 Elipse"/>
              <p:cNvSpPr/>
              <p:nvPr/>
            </p:nvSpPr>
            <p:spPr>
              <a:xfrm>
                <a:off x="4643438" y="528638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6" name="85 Elipse"/>
              <p:cNvSpPr/>
              <p:nvPr/>
            </p:nvSpPr>
            <p:spPr>
              <a:xfrm>
                <a:off x="4124324" y="555309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7" name="86 Elipse"/>
              <p:cNvSpPr/>
              <p:nvPr/>
            </p:nvSpPr>
            <p:spPr>
              <a:xfrm>
                <a:off x="4624390" y="491015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8" name="87 Elipse"/>
              <p:cNvSpPr/>
              <p:nvPr/>
            </p:nvSpPr>
            <p:spPr>
              <a:xfrm>
                <a:off x="4410076" y="533877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9" name="88 Elipse"/>
              <p:cNvSpPr/>
              <p:nvPr/>
            </p:nvSpPr>
            <p:spPr>
              <a:xfrm>
                <a:off x="4410076" y="562453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0" name="89 Elipse"/>
              <p:cNvSpPr/>
              <p:nvPr/>
            </p:nvSpPr>
            <p:spPr>
              <a:xfrm>
                <a:off x="4124324" y="5053026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</p:grpSp>
      <p:sp>
        <p:nvSpPr>
          <p:cNvPr id="48" name="47 Triángulo isósceles"/>
          <p:cNvSpPr/>
          <p:nvPr/>
        </p:nvSpPr>
        <p:spPr>
          <a:xfrm rot="2259680">
            <a:off x="1616437" y="3198168"/>
            <a:ext cx="1677336" cy="2357454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4 Elipse"/>
          <p:cNvSpPr/>
          <p:nvPr/>
        </p:nvSpPr>
        <p:spPr>
          <a:xfrm>
            <a:off x="714348" y="3286124"/>
            <a:ext cx="2928958" cy="31952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-0.02448 -0.047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8" grpId="0" animBg="1"/>
      <p:bldP spid="48" grpId="1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214338"/>
            <a:ext cx="9358346" cy="72866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4 Elipse"/>
          <p:cNvSpPr/>
          <p:nvPr/>
        </p:nvSpPr>
        <p:spPr>
          <a:xfrm>
            <a:off x="714348" y="3286124"/>
            <a:ext cx="2928958" cy="31952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6" name="95 Grupo"/>
          <p:cNvGrpSpPr/>
          <p:nvPr/>
        </p:nvGrpSpPr>
        <p:grpSpPr>
          <a:xfrm rot="13798958">
            <a:off x="4436652" y="1458546"/>
            <a:ext cx="387739" cy="3066237"/>
            <a:chOff x="8001024" y="1000108"/>
            <a:chExt cx="357190" cy="2500330"/>
          </a:xfrm>
        </p:grpSpPr>
        <p:sp>
          <p:nvSpPr>
            <p:cNvPr id="94" name="93 Rectángulo"/>
            <p:cNvSpPr/>
            <p:nvPr/>
          </p:nvSpPr>
          <p:spPr>
            <a:xfrm>
              <a:off x="8001024" y="1000108"/>
              <a:ext cx="357190" cy="25003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5" name="94 Rectángulo"/>
            <p:cNvSpPr/>
            <p:nvPr/>
          </p:nvSpPr>
          <p:spPr>
            <a:xfrm>
              <a:off x="8143900" y="1500174"/>
              <a:ext cx="71438" cy="2000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3" name="92 Triángulo isósceles"/>
            <p:cNvSpPr/>
            <p:nvPr/>
          </p:nvSpPr>
          <p:spPr>
            <a:xfrm>
              <a:off x="8001024" y="1000108"/>
              <a:ext cx="357190" cy="57150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Explotarlo</a:t>
            </a:r>
            <a:endParaRPr lang="es-ES_tradnl" dirty="0"/>
          </a:p>
        </p:txBody>
      </p:sp>
      <p:grpSp>
        <p:nvGrpSpPr>
          <p:cNvPr id="6" name="5 Grupo"/>
          <p:cNvGrpSpPr/>
          <p:nvPr/>
        </p:nvGrpSpPr>
        <p:grpSpPr>
          <a:xfrm rot="2994714">
            <a:off x="3564501" y="2725195"/>
            <a:ext cx="857256" cy="1500198"/>
            <a:chOff x="6643702" y="3429000"/>
            <a:chExt cx="857256" cy="1500198"/>
          </a:xfrm>
        </p:grpSpPr>
        <p:sp>
          <p:nvSpPr>
            <p:cNvPr id="7" name="6 Rectángulo"/>
            <p:cNvSpPr/>
            <p:nvPr/>
          </p:nvSpPr>
          <p:spPr>
            <a:xfrm>
              <a:off x="6786578" y="4214818"/>
              <a:ext cx="571504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6643702" y="3429000"/>
              <a:ext cx="857256" cy="857256"/>
            </a:xfrm>
            <a:prstGeom prst="roundRect">
              <a:avLst>
                <a:gd name="adj" fmla="val 35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98" name="97 Rectángulo"/>
          <p:cNvSpPr/>
          <p:nvPr/>
        </p:nvSpPr>
        <p:spPr>
          <a:xfrm rot="2998916">
            <a:off x="4862784" y="1381129"/>
            <a:ext cx="1214446" cy="20717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-0.2427 0.263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214338"/>
            <a:ext cx="9358346" cy="72866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10 Rectángulo redondeado"/>
          <p:cNvSpPr/>
          <p:nvPr/>
        </p:nvSpPr>
        <p:spPr>
          <a:xfrm rot="19045928">
            <a:off x="3277489" y="3722314"/>
            <a:ext cx="384103" cy="3353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Rectángulo redondeado"/>
          <p:cNvSpPr/>
          <p:nvPr/>
        </p:nvSpPr>
        <p:spPr>
          <a:xfrm rot="19045928">
            <a:off x="3277489" y="3729046"/>
            <a:ext cx="384103" cy="3353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Rectángulo redondeado"/>
          <p:cNvSpPr/>
          <p:nvPr/>
        </p:nvSpPr>
        <p:spPr>
          <a:xfrm rot="19045928">
            <a:off x="3277489" y="3729046"/>
            <a:ext cx="384103" cy="3353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Rectángulo redondeado"/>
          <p:cNvSpPr/>
          <p:nvPr/>
        </p:nvSpPr>
        <p:spPr>
          <a:xfrm rot="19045928">
            <a:off x="3277490" y="3729045"/>
            <a:ext cx="384103" cy="3353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Explotarlo</a:t>
            </a:r>
            <a:endParaRPr lang="es-ES_tradnl" dirty="0"/>
          </a:p>
        </p:txBody>
      </p:sp>
      <p:sp>
        <p:nvSpPr>
          <p:cNvPr id="5" name="4 Elipse"/>
          <p:cNvSpPr/>
          <p:nvPr/>
        </p:nvSpPr>
        <p:spPr>
          <a:xfrm>
            <a:off x="714348" y="3286124"/>
            <a:ext cx="2928958" cy="31952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Arco de bloque"/>
          <p:cNvSpPr/>
          <p:nvPr/>
        </p:nvSpPr>
        <p:spPr>
          <a:xfrm rot="8442849">
            <a:off x="224706" y="2845606"/>
            <a:ext cx="3914450" cy="4118230"/>
          </a:xfrm>
          <a:prstGeom prst="blockArc">
            <a:avLst>
              <a:gd name="adj1" fmla="val 10800000"/>
              <a:gd name="adj2" fmla="val 10728302"/>
              <a:gd name="adj3" fmla="val 471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grpSp>
        <p:nvGrpSpPr>
          <p:cNvPr id="3" name="5 Grupo"/>
          <p:cNvGrpSpPr/>
          <p:nvPr/>
        </p:nvGrpSpPr>
        <p:grpSpPr>
          <a:xfrm rot="2994714">
            <a:off x="3564501" y="2725195"/>
            <a:ext cx="857256" cy="1500198"/>
            <a:chOff x="6643702" y="3429000"/>
            <a:chExt cx="857256" cy="1500198"/>
          </a:xfrm>
        </p:grpSpPr>
        <p:sp>
          <p:nvSpPr>
            <p:cNvPr id="7" name="6 Rectángulo"/>
            <p:cNvSpPr/>
            <p:nvPr/>
          </p:nvSpPr>
          <p:spPr>
            <a:xfrm>
              <a:off x="6786578" y="4214818"/>
              <a:ext cx="571504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6643702" y="3429000"/>
              <a:ext cx="857256" cy="857256"/>
            </a:xfrm>
            <a:prstGeom prst="roundRect">
              <a:avLst>
                <a:gd name="adj" fmla="val 35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2 -0.01274 C 0.06285 0.09027 0.05973 0.24722 -0.01458 0.33263 C -0.08802 0.41898 -0.20364 0.40416 -0.27326 0.29976 C -0.34218 0.1956 -0.33836 0.04143 -0.26458 -0.04561 C -0.19132 -0.13149 -0.07552 -0.1176 -0.00642 -0.01274 Z " pathEditMode="relative" rAng="2916265" ptsTypes="fffff">
                                      <p:cBhvr>
                                        <p:cTn id="1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2 -0.01274 C 0.06285 0.09027 0.05973 0.24722 -0.01458 0.33263 C -0.08802 0.41898 -0.20364 0.40416 -0.27326 0.29976 C -0.34218 0.1956 -0.33836 0.04143 -0.26458 -0.04561 C -0.19132 -0.13149 -0.07552 -0.1176 -0.00642 -0.01274 Z " pathEditMode="relative" rAng="2916265" ptsTypes="fffff">
                                      <p:cBhvr>
                                        <p:cTn id="14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2 -0.01274 C 0.06285 0.09027 0.05973 0.24722 -0.01458 0.33263 C -0.08802 0.41898 -0.20364 0.40416 -0.27326 0.29976 C -0.34218 0.1956 -0.33836 0.04143 -0.26458 -0.04561 C -0.19132 -0.13149 -0.07552 -0.1176 -0.00642 -0.01274 Z " pathEditMode="relative" rAng="2916265" ptsTypes="fffff">
                                      <p:cBhvr>
                                        <p:cTn id="1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2 -0.01274 C 0.06285 0.09027 0.05973 0.24722 -0.01458 0.33263 C -0.08802 0.41898 -0.20364 0.40416 -0.27326 0.29976 C -0.34218 0.1956 -0.33836 0.04143 -0.26458 -0.04561 C -0.19132 -0.13149 -0.07552 -0.1176 -0.00642 -0.01274 Z " pathEditMode="relative" rAng="2916265" ptsTypes="fffff">
                                      <p:cBhvr>
                                        <p:cTn id="20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0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214338"/>
            <a:ext cx="9358346" cy="72866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Rectángulo redondeado"/>
          <p:cNvSpPr/>
          <p:nvPr/>
        </p:nvSpPr>
        <p:spPr>
          <a:xfrm rot="20425496">
            <a:off x="5582819" y="3946259"/>
            <a:ext cx="192938" cy="523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13 Rectángulo redondeado"/>
          <p:cNvSpPr/>
          <p:nvPr/>
        </p:nvSpPr>
        <p:spPr>
          <a:xfrm rot="20425496">
            <a:off x="5582821" y="3946259"/>
            <a:ext cx="192938" cy="523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14 Rectángulo redondeado"/>
          <p:cNvSpPr/>
          <p:nvPr/>
        </p:nvSpPr>
        <p:spPr>
          <a:xfrm rot="20425496">
            <a:off x="5582821" y="3946259"/>
            <a:ext cx="192938" cy="523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</a:t>
            </a:r>
            <a:r>
              <a:rPr lang="es-ES_tradnl" dirty="0" smtClean="0"/>
              <a:t>Volver</a:t>
            </a:r>
            <a:endParaRPr lang="es-ES_tradnl" dirty="0"/>
          </a:p>
        </p:txBody>
      </p:sp>
      <p:grpSp>
        <p:nvGrpSpPr>
          <p:cNvPr id="10" name="9 Grupo"/>
          <p:cNvGrpSpPr/>
          <p:nvPr/>
        </p:nvGrpSpPr>
        <p:grpSpPr>
          <a:xfrm rot="1339441">
            <a:off x="6602610" y="931172"/>
            <a:ext cx="1766491" cy="1260624"/>
            <a:chOff x="714348" y="1804375"/>
            <a:chExt cx="6337366" cy="4676975"/>
          </a:xfrm>
        </p:grpSpPr>
        <p:sp>
          <p:nvSpPr>
            <p:cNvPr id="9" name="8 Elipse"/>
            <p:cNvSpPr/>
            <p:nvPr/>
          </p:nvSpPr>
          <p:spPr>
            <a:xfrm rot="19619171">
              <a:off x="4204122" y="1804375"/>
              <a:ext cx="2847592" cy="10671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" name="5 Grupo"/>
            <p:cNvGrpSpPr/>
            <p:nvPr/>
          </p:nvGrpSpPr>
          <p:grpSpPr>
            <a:xfrm rot="2994714">
              <a:off x="3564501" y="2775482"/>
              <a:ext cx="857256" cy="1500198"/>
              <a:chOff x="6643702" y="3429000"/>
              <a:chExt cx="857256" cy="1500198"/>
            </a:xfrm>
          </p:grpSpPr>
          <p:sp>
            <p:nvSpPr>
              <p:cNvPr id="7" name="6 Rectángulo"/>
              <p:cNvSpPr/>
              <p:nvPr/>
            </p:nvSpPr>
            <p:spPr>
              <a:xfrm>
                <a:off x="6786578" y="4214818"/>
                <a:ext cx="571504" cy="71438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7 Rectángulo redondeado"/>
              <p:cNvSpPr/>
              <p:nvPr/>
            </p:nvSpPr>
            <p:spPr>
              <a:xfrm>
                <a:off x="6643702" y="3429000"/>
                <a:ext cx="857256" cy="857256"/>
              </a:xfrm>
              <a:prstGeom prst="roundRect">
                <a:avLst>
                  <a:gd name="adj" fmla="val 3505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5" name="4 Elipse"/>
            <p:cNvSpPr/>
            <p:nvPr/>
          </p:nvSpPr>
          <p:spPr>
            <a:xfrm>
              <a:off x="714348" y="3286124"/>
              <a:ext cx="2928958" cy="31952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1" name="10 Elipse"/>
          <p:cNvSpPr/>
          <p:nvPr/>
        </p:nvSpPr>
        <p:spPr>
          <a:xfrm>
            <a:off x="-5215006" y="3857628"/>
            <a:ext cx="4929222" cy="528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Rectángulo"/>
          <p:cNvSpPr/>
          <p:nvPr/>
        </p:nvSpPr>
        <p:spPr>
          <a:xfrm rot="20891388">
            <a:off x="5728507" y="1331258"/>
            <a:ext cx="1428760" cy="12858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89513 0.0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8" y="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-0.22414 0.125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14 0.12523 C -0.45868 0.12523 -0.64931 0.38889 -0.64931 0.71319 C -0.64931 1.03727 -0.45868 1.30116 -0.22414 1.30116 C 0.01024 1.30116 0.20104 1.03727 0.20104 0.71319 C 0.20104 0.38889 0.01024 0.12523 -0.22414 0.12523 Z " pathEditMode="relative" rAng="0" ptsTypes="fffff">
                                      <p:cBhvr>
                                        <p:cTn id="1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05816 -0.1678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6 -0.16783 L 0.03646 0.0962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05816 -0.1678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6 -0.16783 L 0.03646 0.0962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05816 -0.16783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5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6 -0.16783 L 0.03646 0.0962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14 0.12523 L -1.1533 0.24074 " pathEditMode="relative" rAng="0" ptsTypes="AA">
                                      <p:cBhvr>
                                        <p:cTn id="6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1" grpId="0" animBg="1"/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Cúando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Oro</a:t>
            </a:r>
            <a:endParaRPr lang="es-ES_tradnl" dirty="0"/>
          </a:p>
        </p:txBody>
      </p:sp>
      <p:pic>
        <p:nvPicPr>
          <p:cNvPr id="4" name="3 Marcador de contenido" descr="au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12" y="2214554"/>
            <a:ext cx="3543300" cy="3543300"/>
          </a:xfrm>
        </p:spPr>
      </p:pic>
      <p:sp>
        <p:nvSpPr>
          <p:cNvPr id="5" name="4 CuadroTexto"/>
          <p:cNvSpPr txBox="1"/>
          <p:nvPr/>
        </p:nvSpPr>
        <p:spPr>
          <a:xfrm>
            <a:off x="500034" y="2928934"/>
            <a:ext cx="40005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dirty="0" smtClean="0"/>
              <a:t>202.000  	t</a:t>
            </a:r>
          </a:p>
          <a:p>
            <a:r>
              <a:rPr lang="es-ES_tradnl" sz="4400" dirty="0" smtClean="0"/>
              <a:t>19	 		t/m³</a:t>
            </a:r>
          </a:p>
          <a:p>
            <a:r>
              <a:rPr lang="es-ES_tradnl" sz="4400" dirty="0" smtClean="0"/>
              <a:t>10500		m³</a:t>
            </a:r>
            <a:endParaRPr lang="es-ES_tradnl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Oro</a:t>
            </a:r>
            <a:endParaRPr lang="es-ES_tradnl" dirty="0"/>
          </a:p>
        </p:txBody>
      </p:sp>
      <p:pic>
        <p:nvPicPr>
          <p:cNvPr id="6" name="5 Imagen" descr="humanitas.jpg"/>
          <p:cNvPicPr>
            <a:picLocks noChangeAspect="1"/>
          </p:cNvPicPr>
          <p:nvPr/>
        </p:nvPicPr>
        <p:blipFill>
          <a:blip r:embed="rId2"/>
          <a:srcRect l="41731" t="31259" r="11966" b="18029"/>
          <a:stretch>
            <a:fillRect/>
          </a:stretch>
        </p:blipFill>
        <p:spPr>
          <a:xfrm>
            <a:off x="1428728" y="1666012"/>
            <a:ext cx="5857916" cy="4811860"/>
          </a:xfrm>
          <a:prstGeom prst="rect">
            <a:avLst/>
          </a:prstGeom>
        </p:spPr>
      </p:pic>
      <p:cxnSp>
        <p:nvCxnSpPr>
          <p:cNvPr id="11" name="10 Conector recto de flecha"/>
          <p:cNvCxnSpPr/>
          <p:nvPr/>
        </p:nvCxnSpPr>
        <p:spPr>
          <a:xfrm>
            <a:off x="2071670" y="5000636"/>
            <a:ext cx="1500198" cy="1071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3786182" y="4000504"/>
            <a:ext cx="2786082" cy="20717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rot="5400000">
            <a:off x="3071802" y="5429264"/>
            <a:ext cx="1214446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2357422" y="557214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15m</a:t>
            </a:r>
            <a:endParaRPr lang="es-ES_tradnl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071802" y="52149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10m</a:t>
            </a:r>
            <a:endParaRPr lang="es-ES_tradnl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000760" y="435769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40m</a:t>
            </a:r>
            <a:endParaRPr lang="es-ES_tradnl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929058" y="3071810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/>
              <a:t>6000m³</a:t>
            </a:r>
            <a:endParaRPr lang="es-ES_tradn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Oro</a:t>
            </a:r>
            <a:endParaRPr lang="es-ES_tradnl" dirty="0"/>
          </a:p>
        </p:txBody>
      </p:sp>
      <p:pic>
        <p:nvPicPr>
          <p:cNvPr id="13" name="12 Imagen" descr="bezerrete de o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571612"/>
            <a:ext cx="5953200" cy="5016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Dónde</a:t>
            </a:r>
            <a:endParaRPr lang="es-ES_tradnl" dirty="0"/>
          </a:p>
        </p:txBody>
      </p:sp>
      <p:grpSp>
        <p:nvGrpSpPr>
          <p:cNvPr id="7" name="6 Grupo"/>
          <p:cNvGrpSpPr/>
          <p:nvPr/>
        </p:nvGrpSpPr>
        <p:grpSpPr>
          <a:xfrm>
            <a:off x="2500298" y="2143116"/>
            <a:ext cx="4000528" cy="3770263"/>
            <a:chOff x="1857356" y="2000240"/>
            <a:chExt cx="4000528" cy="3770263"/>
          </a:xfrm>
        </p:grpSpPr>
        <p:sp>
          <p:nvSpPr>
            <p:cNvPr id="5" name="4 Triángulo isósceles"/>
            <p:cNvSpPr/>
            <p:nvPr/>
          </p:nvSpPr>
          <p:spPr>
            <a:xfrm>
              <a:off x="1857356" y="2928934"/>
              <a:ext cx="2214578" cy="1928826"/>
            </a:xfrm>
            <a:prstGeom prst="triangl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3714744" y="2000240"/>
              <a:ext cx="2143140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3900" dirty="0" smtClean="0"/>
                <a:t>V</a:t>
              </a:r>
              <a:endParaRPr lang="es-ES_tradnl" sz="23900" dirty="0"/>
            </a:p>
          </p:txBody>
        </p:sp>
      </p:grpSp>
      <p:sp>
        <p:nvSpPr>
          <p:cNvPr id="8" name="7 Elipse"/>
          <p:cNvSpPr/>
          <p:nvPr/>
        </p:nvSpPr>
        <p:spPr>
          <a:xfrm>
            <a:off x="285720" y="5214950"/>
            <a:ext cx="1357322" cy="1357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Elipse"/>
          <p:cNvSpPr/>
          <p:nvPr/>
        </p:nvSpPr>
        <p:spPr>
          <a:xfrm>
            <a:off x="285720" y="3714752"/>
            <a:ext cx="1357322" cy="1357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Elipse"/>
          <p:cNvSpPr/>
          <p:nvPr/>
        </p:nvSpPr>
        <p:spPr>
          <a:xfrm>
            <a:off x="285720" y="5214950"/>
            <a:ext cx="1357322" cy="1357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10 Elipse"/>
          <p:cNvSpPr/>
          <p:nvPr/>
        </p:nvSpPr>
        <p:spPr>
          <a:xfrm>
            <a:off x="285720" y="3714752"/>
            <a:ext cx="1357322" cy="1357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2.5E-6 -0.2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4.44444E-6 L 0.38594 -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1.04028 0.0064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" y="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594 7.40741E-7 L 1.04827 -0.00232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7.40741E-7 L 1.04115 -0.00232 " pathEditMode="relative" rAng="0" ptsTypes="AA">
                                      <p:cBhvr>
                                        <p:cTn id="4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" y="-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1.04028 0.00648 " pathEditMode="relative" rAng="0" ptsTypes="AA">
                                      <p:cBhvr>
                                        <p:cTn id="4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Dónde</a:t>
            </a:r>
            <a:endParaRPr lang="es-ES_tradnl" dirty="0"/>
          </a:p>
        </p:txBody>
      </p:sp>
      <p:pic>
        <p:nvPicPr>
          <p:cNvPr id="15" name="14 Imagen" descr="Huecos_de_Kirkw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990515"/>
            <a:ext cx="5929332" cy="4581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Dónde</a:t>
            </a:r>
            <a:endParaRPr lang="es-ES_tradnl" dirty="0"/>
          </a:p>
        </p:txBody>
      </p:sp>
      <p:sp>
        <p:nvSpPr>
          <p:cNvPr id="4" name="3 Elipse"/>
          <p:cNvSpPr/>
          <p:nvPr/>
        </p:nvSpPr>
        <p:spPr>
          <a:xfrm>
            <a:off x="4357686" y="392906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4 Elipse"/>
          <p:cNvSpPr/>
          <p:nvPr/>
        </p:nvSpPr>
        <p:spPr>
          <a:xfrm>
            <a:off x="5357818" y="3929066"/>
            <a:ext cx="357190" cy="3571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5 Elipse"/>
          <p:cNvSpPr/>
          <p:nvPr/>
        </p:nvSpPr>
        <p:spPr>
          <a:xfrm>
            <a:off x="6500826" y="3357562"/>
            <a:ext cx="1357322" cy="13573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5572132" y="414179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5572132" y="407194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3143240" y="414179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143240" y="407194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116 C -0.00017 0.17453 -0.14306 0.31759 -0.31962 0.31759 C -0.49601 0.31759 -0.63941 0.17453 -0.63941 -0.00116 C -0.63941 -0.17686 -0.49601 -0.31945 -0.31962 -0.31945 C -0.14306 -0.31945 -0.00017 -0.17686 -0.00017 -0.00116 Z " pathEditMode="relative" rAng="5400000" ptsTypes="fffff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-0.07048 -0.12754 C -0.08524 -0.15648 -0.10746 -0.17245 -0.13038 -0.17245 C -0.15677 -0.17245 -0.17778 -0.15648 -0.19253 -0.12754 L -0.26285 -2.59259E-6 " pathEditMode="relative" rAng="0" ptsTypes="FffFF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" y="-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C -2.22222E-6 0.175 -0.14357 0.3176 -0.31979 0.3176 C -0.496 0.3176 -0.63923 0.175 -0.63923 -4.07407E-6 C -0.63923 -0.17523 -0.496 -0.31759 -0.31979 -0.31759 C -0.14357 -0.31759 -2.22222E-6 -0.17523 -2.22222E-6 -4.07407E-6 Z " pathEditMode="relative" rAng="5400000" ptsTypes="fffff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85 -2.59259E-6 L -0.19427 0.14422 C -0.18003 0.17685 -0.1585 0.19491 -0.13628 0.19491 C -0.11076 0.19491 -0.09028 0.17685 -0.07604 0.14422 L -0.00764 -2.59259E-6 " pathEditMode="relative" rAng="10800000" ptsTypes="FffFF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Dónde</a:t>
            </a:r>
            <a:endParaRPr lang="es-ES_tradnl" dirty="0"/>
          </a:p>
        </p:txBody>
      </p:sp>
      <p:pic>
        <p:nvPicPr>
          <p:cNvPr id="13" name="12 Imagen" descr="oorbitas de los ne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1571612"/>
            <a:ext cx="5087946" cy="5087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17 Grupo"/>
          <p:cNvGrpSpPr/>
          <p:nvPr/>
        </p:nvGrpSpPr>
        <p:grpSpPr>
          <a:xfrm>
            <a:off x="-214346" y="-13573244"/>
            <a:ext cx="9572692" cy="13287468"/>
            <a:chOff x="-214346" y="-13573244"/>
            <a:chExt cx="9572692" cy="13287468"/>
          </a:xfrm>
        </p:grpSpPr>
        <p:sp>
          <p:nvSpPr>
            <p:cNvPr id="17" name="16 Rectángulo"/>
            <p:cNvSpPr/>
            <p:nvPr/>
          </p:nvSpPr>
          <p:spPr>
            <a:xfrm>
              <a:off x="-214346" y="-13573244"/>
              <a:ext cx="9572692" cy="87154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-214346" y="-4929246"/>
              <a:ext cx="9572692" cy="4643470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5" name="14 Elipse"/>
          <p:cNvSpPr/>
          <p:nvPr/>
        </p:nvSpPr>
        <p:spPr>
          <a:xfrm>
            <a:off x="6858016" y="3857628"/>
            <a:ext cx="357190" cy="178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13 Elipse"/>
          <p:cNvSpPr/>
          <p:nvPr/>
        </p:nvSpPr>
        <p:spPr>
          <a:xfrm>
            <a:off x="6858016" y="6215082"/>
            <a:ext cx="357190" cy="178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ir</a:t>
            </a:r>
            <a:endParaRPr lang="es-ES_tradnl" dirty="0"/>
          </a:p>
        </p:txBody>
      </p:sp>
      <p:sp>
        <p:nvSpPr>
          <p:cNvPr id="4" name="3 Elipse"/>
          <p:cNvSpPr/>
          <p:nvPr/>
        </p:nvSpPr>
        <p:spPr>
          <a:xfrm>
            <a:off x="-3786246" y="6357958"/>
            <a:ext cx="16859368" cy="100008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5 Rectángulo"/>
          <p:cNvSpPr/>
          <p:nvPr/>
        </p:nvSpPr>
        <p:spPr>
          <a:xfrm>
            <a:off x="6786578" y="5643578"/>
            <a:ext cx="571504" cy="7143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Rectángulo"/>
          <p:cNvSpPr/>
          <p:nvPr/>
        </p:nvSpPr>
        <p:spPr>
          <a:xfrm>
            <a:off x="6786578" y="4929198"/>
            <a:ext cx="571504" cy="7143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1" name="20 Grupo"/>
          <p:cNvGrpSpPr/>
          <p:nvPr/>
        </p:nvGrpSpPr>
        <p:grpSpPr>
          <a:xfrm>
            <a:off x="4143372" y="7358090"/>
            <a:ext cx="857256" cy="3714776"/>
            <a:chOff x="4357686" y="7000900"/>
            <a:chExt cx="857256" cy="3714776"/>
          </a:xfrm>
        </p:grpSpPr>
        <p:sp>
          <p:nvSpPr>
            <p:cNvPr id="20" name="19 Elipse"/>
            <p:cNvSpPr/>
            <p:nvPr/>
          </p:nvSpPr>
          <p:spPr>
            <a:xfrm>
              <a:off x="4357686" y="7072338"/>
              <a:ext cx="785818" cy="3643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4357686" y="7000900"/>
              <a:ext cx="857256" cy="192880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6643702" y="3429000"/>
            <a:ext cx="857256" cy="1500198"/>
            <a:chOff x="6643702" y="3429000"/>
            <a:chExt cx="857256" cy="1500198"/>
          </a:xfrm>
        </p:grpSpPr>
        <p:sp>
          <p:nvSpPr>
            <p:cNvPr id="8" name="7 Rectángulo"/>
            <p:cNvSpPr/>
            <p:nvPr/>
          </p:nvSpPr>
          <p:spPr>
            <a:xfrm>
              <a:off x="6786578" y="4214818"/>
              <a:ext cx="571504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10 Rectángulo redondeado"/>
            <p:cNvSpPr/>
            <p:nvPr/>
          </p:nvSpPr>
          <p:spPr>
            <a:xfrm>
              <a:off x="6643702" y="3429000"/>
              <a:ext cx="857256" cy="857256"/>
            </a:xfrm>
            <a:prstGeom prst="roundRect">
              <a:avLst>
                <a:gd name="adj" fmla="val 35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 L -0.00781 0.3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208 " pathEditMode="relative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208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208 " pathEditMode="relative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208 " pathEditMode="relative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25209 L 0.26996 0.175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2.0886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25209 L -0.49236 0.4018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" y="3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25208 L -0.25 -0.2520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6548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25208 L -0.24983 -1.4951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65486 L 0 -1.946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5" grpId="2" animBg="1"/>
      <p:bldP spid="14" grpId="0" animBg="1"/>
      <p:bldP spid="14" grpId="1" animBg="1"/>
      <p:bldP spid="4" grpId="0" animBg="1"/>
      <p:bldP spid="6" grpId="0" animBg="1"/>
      <p:bldP spid="6" grpId="1" animBg="1"/>
      <p:bldP spid="7" grpId="0" animBg="1"/>
      <p:bldP spid="7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199</TotalTime>
  <Words>31</Words>
  <Application>Microsoft Office PowerPoint</Application>
  <PresentationFormat>Presentación en pantalla (4:3)</PresentationFormat>
  <Paragraphs>24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Módulo</vt:lpstr>
      <vt:lpstr>Explotación de asteroides</vt:lpstr>
      <vt:lpstr>Oro</vt:lpstr>
      <vt:lpstr>Oro</vt:lpstr>
      <vt:lpstr>Oro</vt:lpstr>
      <vt:lpstr>Dónde</vt:lpstr>
      <vt:lpstr>Dónde</vt:lpstr>
      <vt:lpstr>Dónde</vt:lpstr>
      <vt:lpstr>Dónde</vt:lpstr>
      <vt:lpstr>Cómo ir</vt:lpstr>
      <vt:lpstr>Cómo Explotarlo</vt:lpstr>
      <vt:lpstr>Cómo Explotarlo</vt:lpstr>
      <vt:lpstr>Cómo Explotarlo</vt:lpstr>
      <vt:lpstr>Cómo Explotarlo</vt:lpstr>
      <vt:lpstr>Cómo Explotarlo</vt:lpstr>
      <vt:lpstr>Cómo Volver</vt:lpstr>
      <vt:lpstr>Cúando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Explotación de asteroides</dc:title>
  <dc:creator>jaime</dc:creator>
  <cp:lastModifiedBy>jaime</cp:lastModifiedBy>
  <cp:revision>24</cp:revision>
  <dcterms:created xsi:type="dcterms:W3CDTF">2018-02-24T08:36:18Z</dcterms:created>
  <dcterms:modified xsi:type="dcterms:W3CDTF">2018-02-24T11:56:01Z</dcterms:modified>
</cp:coreProperties>
</file>