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766" autoAdjust="0"/>
    <p:restoredTop sz="94660"/>
  </p:normalViewPr>
  <p:slideViewPr>
    <p:cSldViewPr>
      <p:cViewPr varScale="1">
        <p:scale>
          <a:sx n="54" d="100"/>
          <a:sy n="54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3E8-72B2-4870-B268-FD9B95D4441D}" type="datetimeFigureOut">
              <a:rPr lang="es-ES_tradnl" smtClean="0"/>
              <a:pPr/>
              <a:t>14/11/2017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485B-FF89-442F-A9C1-2702548B9FA3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Like programing or videogames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But I also like manga and anime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What would you like to do after ESO?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After ESO I am planing on going to bachillerato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9115380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That are 2 years of studing before going to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9144000" cy="642942"/>
          </a:xfrm>
        </p:spPr>
        <p:txBody>
          <a:bodyPr>
            <a:no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Tell me something you know about french 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Well, honestly I don’t know that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Right now we are studing in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/>
          <a:lstStyle/>
          <a:p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What’s your name?</a:t>
            </a:r>
            <a:endParaRPr lang="es-ES_tradnl" b="1" noProof="1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The french role in the history of the humanity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I think that their contibutions have been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Very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9115380" cy="642942"/>
          </a:xfrm>
        </p:spPr>
        <p:txBody>
          <a:bodyPr>
            <a:no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What do you think about the international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project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 think it is an interesting way for the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To know more about Europe, how it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9115380" cy="642942"/>
          </a:xfrm>
        </p:spPr>
        <p:txBody>
          <a:bodyPr>
            <a:no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all those facts that are external to their contry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Why would you like to link with another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what do you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expect 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from the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project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 am Jaime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Well, I would like to link with another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Because I think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meeting 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new people is 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 good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I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expect 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from the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project</a:t>
            </a:r>
            <a:endParaRPr lang="es-ES_tradnl" b="1" noProof="1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To learn more about Europe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the countries that are in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 hope to see you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Bye!!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 am 15 years 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And I study at </a:t>
            </a:r>
            <a:r>
              <a:rPr lang="es-ES_tradnl" b="1" noProof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the </a:t>
            </a:r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Humanitas Biligual School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In Torrejón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Tell me about your hobbies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5857892"/>
            <a:ext cx="8401064" cy="642942"/>
          </a:xfrm>
        </p:spPr>
        <p:txBody>
          <a:bodyPr>
            <a:normAutofit/>
          </a:bodyPr>
          <a:lstStyle/>
          <a:p>
            <a:r>
              <a:rPr lang="es-ES_tradnl" b="1" noProof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Well, I like mostly things related to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222</Words>
  <Application>Microsoft Office PowerPoint</Application>
  <PresentationFormat>Presentación en pantalla (4:3)</PresentationFormat>
  <Paragraphs>33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jaime</dc:creator>
  <cp:lastModifiedBy>jaime</cp:lastModifiedBy>
  <cp:revision>6</cp:revision>
  <dcterms:created xsi:type="dcterms:W3CDTF">2017-11-14T17:36:56Z</dcterms:created>
  <dcterms:modified xsi:type="dcterms:W3CDTF">2017-11-14T18:58:19Z</dcterms:modified>
</cp:coreProperties>
</file>