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94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4885"/>
            <a:ext cx="68580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7331"/>
            <a:ext cx="68580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2B46-F2BC-4A84-89C9-D0CE4F8C5A1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2DAC-C461-4B1E-97DF-2A3CBA487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05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2B46-F2BC-4A84-89C9-D0CE4F8C5A1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2DAC-C461-4B1E-97DF-2A3CBA487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56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8350"/>
            <a:ext cx="1971675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8350"/>
            <a:ext cx="5800725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2B46-F2BC-4A84-89C9-D0CE4F8C5A1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2DAC-C461-4B1E-97DF-2A3CBA487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17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2B46-F2BC-4A84-89C9-D0CE4F8C5A1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2DAC-C461-4B1E-97DF-2A3CBA487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10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6579"/>
            <a:ext cx="788670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73044"/>
            <a:ext cx="788670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2B46-F2BC-4A84-89C9-D0CE4F8C5A1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2DAC-C461-4B1E-97DF-2A3CBA487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9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41750"/>
            <a:ext cx="3886200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1750"/>
            <a:ext cx="3886200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2B46-F2BC-4A84-89C9-D0CE4F8C5A1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2DAC-C461-4B1E-97DF-2A3CBA487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97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8350"/>
            <a:ext cx="7886700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5577"/>
            <a:ext cx="3868340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41114"/>
            <a:ext cx="3868340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5577"/>
            <a:ext cx="3887391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41114"/>
            <a:ext cx="3887391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2B46-F2BC-4A84-89C9-D0CE4F8C5A1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2DAC-C461-4B1E-97DF-2A3CBA487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936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2B46-F2BC-4A84-89C9-D0CE4F8C5A1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2DAC-C461-4B1E-97DF-2A3CBA487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67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2B46-F2BC-4A84-89C9-D0CE4F8C5A1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2DAC-C461-4B1E-97DF-2A3CBA487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82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6021"/>
            <a:ext cx="294917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5712"/>
            <a:ext cx="462915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12094"/>
            <a:ext cx="294917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2B46-F2BC-4A84-89C9-D0CE4F8C5A1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2DAC-C461-4B1E-97DF-2A3CBA487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8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6021"/>
            <a:ext cx="294917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5712"/>
            <a:ext cx="462915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12094"/>
            <a:ext cx="294917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2B46-F2BC-4A84-89C9-D0CE4F8C5A1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22DAC-C461-4B1E-97DF-2A3CBA487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26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8350"/>
            <a:ext cx="788670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1750"/>
            <a:ext cx="788670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71624"/>
            <a:ext cx="20574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912B46-F2BC-4A84-89C9-D0CE4F8C5A12}" type="datetimeFigureOut">
              <a:rPr lang="de-DE" smtClean="0"/>
              <a:t>13.04.2025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71624"/>
            <a:ext cx="30861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71624"/>
            <a:ext cx="20574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22DAC-C461-4B1E-97DF-2A3CBA4876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533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ogen 24">
            <a:extLst>
              <a:ext uri="{FF2B5EF4-FFF2-40B4-BE49-F238E27FC236}">
                <a16:creationId xmlns:a16="http://schemas.microsoft.com/office/drawing/2014/main" id="{BBED5B09-BE93-8460-5498-10C741320BB5}"/>
              </a:ext>
            </a:extLst>
          </p:cNvPr>
          <p:cNvSpPr/>
          <p:nvPr/>
        </p:nvSpPr>
        <p:spPr>
          <a:xfrm rot="5686404">
            <a:off x="2200626" y="-60094"/>
            <a:ext cx="1478726" cy="1111768"/>
          </a:xfrm>
          <a:prstGeom prst="arc">
            <a:avLst>
              <a:gd name="adj1" fmla="val 16226915"/>
              <a:gd name="adj2" fmla="val 0"/>
            </a:avLst>
          </a:prstGeom>
          <a:ln>
            <a:solidFill>
              <a:schemeClr val="bg1">
                <a:lumMod val="75000"/>
              </a:schemeClr>
            </a:solidFill>
            <a:prstDash val="sys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Bogen 27">
            <a:extLst>
              <a:ext uri="{FF2B5EF4-FFF2-40B4-BE49-F238E27FC236}">
                <a16:creationId xmlns:a16="http://schemas.microsoft.com/office/drawing/2014/main" id="{1F7A4FBC-701B-53A0-D1BD-331E646287F3}"/>
              </a:ext>
            </a:extLst>
          </p:cNvPr>
          <p:cNvSpPr/>
          <p:nvPr/>
        </p:nvSpPr>
        <p:spPr>
          <a:xfrm rot="5686404">
            <a:off x="4741967" y="-61740"/>
            <a:ext cx="1478726" cy="1111768"/>
          </a:xfrm>
          <a:prstGeom prst="arc">
            <a:avLst>
              <a:gd name="adj1" fmla="val 16226915"/>
              <a:gd name="adj2" fmla="val 0"/>
            </a:avLst>
          </a:prstGeom>
          <a:ln>
            <a:solidFill>
              <a:schemeClr val="bg1">
                <a:lumMod val="75000"/>
              </a:schemeClr>
            </a:solidFill>
            <a:prstDash val="sysDash"/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031CE67-557F-CBF1-243B-D7BA33ED7C73}"/>
              </a:ext>
            </a:extLst>
          </p:cNvPr>
          <p:cNvGrpSpPr/>
          <p:nvPr/>
        </p:nvGrpSpPr>
        <p:grpSpPr>
          <a:xfrm>
            <a:off x="124651" y="212015"/>
            <a:ext cx="8874677" cy="5103844"/>
            <a:chOff x="124651" y="197105"/>
            <a:chExt cx="8874677" cy="5103844"/>
          </a:xfrm>
        </p:grpSpPr>
        <p:cxnSp>
          <p:nvCxnSpPr>
            <p:cNvPr id="3" name="Gerade Verbindung mit Pfeil 2">
              <a:extLst>
                <a:ext uri="{FF2B5EF4-FFF2-40B4-BE49-F238E27FC236}">
                  <a16:creationId xmlns:a16="http://schemas.microsoft.com/office/drawing/2014/main" id="{6C7B1A53-3BF3-C081-B399-FC945606A4EB}"/>
                </a:ext>
              </a:extLst>
            </p:cNvPr>
            <p:cNvCxnSpPr>
              <a:cxnSpLocks/>
              <a:stCxn id="4" idx="6"/>
              <a:endCxn id="10" idx="1"/>
            </p:cNvCxnSpPr>
            <p:nvPr/>
          </p:nvCxnSpPr>
          <p:spPr>
            <a:xfrm>
              <a:off x="2186589" y="2522588"/>
              <a:ext cx="394943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7D6B99F-155D-C255-0F30-3D8C79C599EA}"/>
                </a:ext>
              </a:extLst>
            </p:cNvPr>
            <p:cNvSpPr/>
            <p:nvPr/>
          </p:nvSpPr>
          <p:spPr>
            <a:xfrm>
              <a:off x="1724770" y="2291678"/>
              <a:ext cx="461819" cy="4618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</a:t>
              </a: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8403FB1-1EE5-00AA-B84C-69BC84828EA3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1955680" y="1217951"/>
              <a:ext cx="655781" cy="1073727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6B07E15B-0A44-500A-D086-3376084132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5680" y="2753496"/>
              <a:ext cx="655781" cy="107372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6620AAC7-1647-C5AF-ED16-BA26D1BD1EB0}"/>
                </a:ext>
              </a:extLst>
            </p:cNvPr>
            <p:cNvCxnSpPr>
              <a:cxnSpLocks/>
            </p:cNvCxnSpPr>
            <p:nvPr/>
          </p:nvCxnSpPr>
          <p:spPr>
            <a:xfrm>
              <a:off x="2611461" y="1219870"/>
              <a:ext cx="36206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727DF146-2004-6CDE-C845-C3A89686FF0E}"/>
                </a:ext>
              </a:extLst>
            </p:cNvPr>
            <p:cNvCxnSpPr/>
            <p:nvPr/>
          </p:nvCxnSpPr>
          <p:spPr>
            <a:xfrm>
              <a:off x="2611461" y="3822604"/>
              <a:ext cx="362065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27C66C5-0249-7126-DF28-5F6DF3980515}"/>
                </a:ext>
              </a:extLst>
            </p:cNvPr>
            <p:cNvSpPr txBox="1"/>
            <p:nvPr/>
          </p:nvSpPr>
          <p:spPr>
            <a:xfrm>
              <a:off x="124651" y="2230276"/>
              <a:ext cx="16001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100 </a:t>
              </a:r>
              <a:r>
                <a:rPr lang="de-DE" sz="1400" dirty="0" err="1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Patient:innen</a:t>
              </a:r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</a:t>
              </a:r>
            </a:p>
            <a:p>
              <a:pPr algn="ctr"/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mit Panikstörung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8423BC2-618A-0AAA-7DC9-92F970AE0E04}"/>
                </a:ext>
              </a:extLst>
            </p:cNvPr>
            <p:cNvSpPr txBox="1"/>
            <p:nvPr/>
          </p:nvSpPr>
          <p:spPr>
            <a:xfrm>
              <a:off x="2397299" y="73041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50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DC41820E-FA35-9B6A-0D85-DFA54DC6631F}"/>
                </a:ext>
              </a:extLst>
            </p:cNvPr>
            <p:cNvSpPr txBox="1"/>
            <p:nvPr/>
          </p:nvSpPr>
          <p:spPr>
            <a:xfrm>
              <a:off x="2353757" y="394608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50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EBADF958-8A74-74DB-7F4B-67A2BF7A7B01}"/>
                </a:ext>
              </a:extLst>
            </p:cNvPr>
            <p:cNvCxnSpPr>
              <a:cxnSpLocks/>
            </p:cNvCxnSpPr>
            <p:nvPr/>
          </p:nvCxnSpPr>
          <p:spPr>
            <a:xfrm>
              <a:off x="3512705" y="1217951"/>
              <a:ext cx="1808516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83C1449-3165-7041-CD75-20FE83CE577E}"/>
                </a:ext>
              </a:extLst>
            </p:cNvPr>
            <p:cNvSpPr txBox="1"/>
            <p:nvPr/>
          </p:nvSpPr>
          <p:spPr>
            <a:xfrm>
              <a:off x="3574712" y="1294780"/>
              <a:ext cx="15167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Therapiezeitraum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CF4FB00B-8157-4549-435C-48E12C764B70}"/>
                </a:ext>
              </a:extLst>
            </p:cNvPr>
            <p:cNvSpPr txBox="1"/>
            <p:nvPr/>
          </p:nvSpPr>
          <p:spPr>
            <a:xfrm>
              <a:off x="3344907" y="1971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F84F152-E150-A212-1094-EFD11BE38BE7}"/>
                </a:ext>
              </a:extLst>
            </p:cNvPr>
            <p:cNvSpPr txBox="1"/>
            <p:nvPr/>
          </p:nvSpPr>
          <p:spPr>
            <a:xfrm>
              <a:off x="5892415" y="1971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</a:t>
              </a:r>
            </a:p>
          </p:txBody>
        </p:sp>
        <p:sp>
          <p:nvSpPr>
            <p:cNvPr id="29" name="Bogen 28">
              <a:extLst>
                <a:ext uri="{FF2B5EF4-FFF2-40B4-BE49-F238E27FC236}">
                  <a16:creationId xmlns:a16="http://schemas.microsoft.com/office/drawing/2014/main" id="{FB043121-8570-ADA1-63D6-D9F1545F143F}"/>
                </a:ext>
              </a:extLst>
            </p:cNvPr>
            <p:cNvSpPr/>
            <p:nvPr/>
          </p:nvSpPr>
          <p:spPr>
            <a:xfrm rot="15913596" flipV="1">
              <a:off x="2209063" y="4002378"/>
              <a:ext cx="1478726" cy="1111768"/>
            </a:xfrm>
            <a:prstGeom prst="arc">
              <a:avLst>
                <a:gd name="adj1" fmla="val 16226915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Bogen 29">
              <a:extLst>
                <a:ext uri="{FF2B5EF4-FFF2-40B4-BE49-F238E27FC236}">
                  <a16:creationId xmlns:a16="http://schemas.microsoft.com/office/drawing/2014/main" id="{AEC32B5D-BE3E-7E54-4A26-A1033CA2DD67}"/>
                </a:ext>
              </a:extLst>
            </p:cNvPr>
            <p:cNvSpPr/>
            <p:nvPr/>
          </p:nvSpPr>
          <p:spPr>
            <a:xfrm rot="15913596" flipV="1">
              <a:off x="4750404" y="4005702"/>
              <a:ext cx="1478726" cy="1111768"/>
            </a:xfrm>
            <a:prstGeom prst="arc">
              <a:avLst>
                <a:gd name="adj1" fmla="val 16226915"/>
                <a:gd name="adj2" fmla="val 0"/>
              </a:avLst>
            </a:prstGeom>
            <a:ln>
              <a:solidFill>
                <a:schemeClr val="bg1">
                  <a:lumMod val="75000"/>
                </a:schemeClr>
              </a:solidFill>
              <a:prstDash val="sysDash"/>
              <a:headEnd type="triangle" w="lg" len="lg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79FF1D9-7E8D-DE47-E739-A172F148206D}"/>
                </a:ext>
              </a:extLst>
            </p:cNvPr>
            <p:cNvSpPr txBox="1"/>
            <p:nvPr/>
          </p:nvSpPr>
          <p:spPr>
            <a:xfrm>
              <a:off x="3344907" y="459282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59C7BEF-5893-9CA4-EA0E-0EC9C24ABDFF}"/>
                </a:ext>
              </a:extLst>
            </p:cNvPr>
            <p:cNvSpPr txBox="1"/>
            <p:nvPr/>
          </p:nvSpPr>
          <p:spPr>
            <a:xfrm>
              <a:off x="5892415" y="459282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263AD97E-3525-A858-91E4-F154D18E3122}"/>
                </a:ext>
              </a:extLst>
            </p:cNvPr>
            <p:cNvSpPr txBox="1"/>
            <p:nvPr/>
          </p:nvSpPr>
          <p:spPr>
            <a:xfrm>
              <a:off x="620134" y="1539526"/>
              <a:ext cx="13388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Psychotherapie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26841CE9-EC98-CC0F-E5B1-00DEDA2A29A0}"/>
                </a:ext>
              </a:extLst>
            </p:cNvPr>
            <p:cNvSpPr txBox="1"/>
            <p:nvPr/>
          </p:nvSpPr>
          <p:spPr>
            <a:xfrm>
              <a:off x="620134" y="3285898"/>
              <a:ext cx="9621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Warteliste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C95FFA5-4A50-5FDA-C68F-26E0EFC0D6A1}"/>
                </a:ext>
              </a:extLst>
            </p:cNvPr>
            <p:cNvSpPr txBox="1"/>
            <p:nvPr/>
          </p:nvSpPr>
          <p:spPr>
            <a:xfrm>
              <a:off x="2882374" y="753695"/>
              <a:ext cx="103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Panikattacke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8C5AF73C-0446-6519-5DEF-BD9CAAE11607}"/>
                </a:ext>
              </a:extLst>
            </p:cNvPr>
            <p:cNvSpPr txBox="1"/>
            <p:nvPr/>
          </p:nvSpPr>
          <p:spPr>
            <a:xfrm>
              <a:off x="5341417" y="759002"/>
              <a:ext cx="103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Panikattacke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0B8CC836-9F60-9956-E041-14F7F13BC913}"/>
                </a:ext>
              </a:extLst>
            </p:cNvPr>
            <p:cNvSpPr txBox="1"/>
            <p:nvPr/>
          </p:nvSpPr>
          <p:spPr>
            <a:xfrm>
              <a:off x="2862178" y="3978166"/>
              <a:ext cx="103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Panikattacke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60DF1DAB-8D29-8810-BA54-69BFAFD746C9}"/>
                </a:ext>
              </a:extLst>
            </p:cNvPr>
            <p:cNvSpPr txBox="1"/>
            <p:nvPr/>
          </p:nvSpPr>
          <p:spPr>
            <a:xfrm>
              <a:off x="5321221" y="3983473"/>
              <a:ext cx="103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Panikattacke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9EB047EA-B95C-513D-357F-151FA8FD51DC}"/>
                </a:ext>
              </a:extLst>
            </p:cNvPr>
            <p:cNvSpPr txBox="1"/>
            <p:nvPr/>
          </p:nvSpPr>
          <p:spPr>
            <a:xfrm>
              <a:off x="8154806" y="849155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PP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86165690-2A36-F659-7FF3-943E05E6D7B0}"/>
                </a:ext>
              </a:extLst>
            </p:cNvPr>
            <p:cNvSpPr txBox="1"/>
            <p:nvPr/>
          </p:nvSpPr>
          <p:spPr>
            <a:xfrm>
              <a:off x="6806015" y="849155"/>
              <a:ext cx="5373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ITT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01BE063B-05B0-EF7B-8723-B7D3B6818236}"/>
                </a:ext>
              </a:extLst>
            </p:cNvPr>
            <p:cNvSpPr txBox="1"/>
            <p:nvPr/>
          </p:nvSpPr>
          <p:spPr>
            <a:xfrm>
              <a:off x="6424667" y="1222999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10/50 = 0.20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C3409F86-2763-BA59-BD3D-2CDA6A66119B}"/>
                </a:ext>
              </a:extLst>
            </p:cNvPr>
            <p:cNvSpPr txBox="1"/>
            <p:nvPr/>
          </p:nvSpPr>
          <p:spPr>
            <a:xfrm>
              <a:off x="6854744" y="308826"/>
              <a:ext cx="1625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Relative Häufigkeit</a:t>
              </a:r>
            </a:p>
            <a:p>
              <a:pPr algn="ctr"/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Panikattacke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9B9FE815-001E-949A-70C3-00EC8265DFA0}"/>
                </a:ext>
              </a:extLst>
            </p:cNvPr>
            <p:cNvSpPr txBox="1"/>
            <p:nvPr/>
          </p:nvSpPr>
          <p:spPr>
            <a:xfrm>
              <a:off x="7814969" y="12229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5/45 = 0.11</a:t>
              </a:r>
            </a:p>
          </p:txBody>
        </p: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01821CC3-1293-8BBE-07E5-3ED7498AECCD}"/>
                </a:ext>
              </a:extLst>
            </p:cNvPr>
            <p:cNvSpPr txBox="1"/>
            <p:nvPr/>
          </p:nvSpPr>
          <p:spPr>
            <a:xfrm>
              <a:off x="8110943" y="3557732"/>
              <a:ext cx="4539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PP</a:t>
              </a:r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40022CCB-2D0C-1416-E903-6E3CBB76C325}"/>
                </a:ext>
              </a:extLst>
            </p:cNvPr>
            <p:cNvSpPr txBox="1"/>
            <p:nvPr/>
          </p:nvSpPr>
          <p:spPr>
            <a:xfrm>
              <a:off x="6762152" y="3557732"/>
              <a:ext cx="5373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ITT</a:t>
              </a:r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E47EAE8B-070B-E92A-BDAC-2A2A7E0CA527}"/>
                </a:ext>
              </a:extLst>
            </p:cNvPr>
            <p:cNvSpPr txBox="1"/>
            <p:nvPr/>
          </p:nvSpPr>
          <p:spPr>
            <a:xfrm>
              <a:off x="6380804" y="3931576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10/50 = 0.20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8B18D430-DB7A-B886-C159-BCA57DF757C4}"/>
                </a:ext>
              </a:extLst>
            </p:cNvPr>
            <p:cNvSpPr txBox="1"/>
            <p:nvPr/>
          </p:nvSpPr>
          <p:spPr>
            <a:xfrm>
              <a:off x="7771107" y="3931576"/>
              <a:ext cx="12282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10/50 = 0.20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9454D29-1EC5-BE78-2475-717A462F7C4E}"/>
                </a:ext>
              </a:extLst>
            </p:cNvPr>
            <p:cNvSpPr txBox="1"/>
            <p:nvPr/>
          </p:nvSpPr>
          <p:spPr>
            <a:xfrm>
              <a:off x="6136027" y="2384088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Zeit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5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CMU Bright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Dirk Ostwald</dc:creator>
  <cp:lastModifiedBy>Dirk Ostwald</cp:lastModifiedBy>
  <cp:revision>5</cp:revision>
  <dcterms:created xsi:type="dcterms:W3CDTF">2025-01-15T13:40:59Z</dcterms:created>
  <dcterms:modified xsi:type="dcterms:W3CDTF">2025-04-13T05:02:28Z</dcterms:modified>
</cp:coreProperties>
</file>