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2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2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6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9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9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8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8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2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B27E-A263-45D8-A3A3-5C00D0A59E1B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6310-A497-4756-ABBD-3D550EE6A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91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389AF72-A8CF-433E-B2DB-3E9F6DB49091}"/>
              </a:ext>
            </a:extLst>
          </p:cNvPr>
          <p:cNvSpPr/>
          <p:nvPr/>
        </p:nvSpPr>
        <p:spPr>
          <a:xfrm>
            <a:off x="236399" y="175805"/>
            <a:ext cx="9607827" cy="5049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665D8BC-A1F4-456E-8C97-EFCE362CD6A2}"/>
              </a:ext>
            </a:extLst>
          </p:cNvPr>
          <p:cNvCxnSpPr>
            <a:cxnSpLocks/>
          </p:cNvCxnSpPr>
          <p:nvPr/>
        </p:nvCxnSpPr>
        <p:spPr>
          <a:xfrm>
            <a:off x="349091" y="2855215"/>
            <a:ext cx="2676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1841A5B-5DA1-4863-B0A3-8970A34551BC}"/>
              </a:ext>
            </a:extLst>
          </p:cNvPr>
          <p:cNvCxnSpPr>
            <a:cxnSpLocks/>
          </p:cNvCxnSpPr>
          <p:nvPr/>
        </p:nvCxnSpPr>
        <p:spPr>
          <a:xfrm flipV="1">
            <a:off x="6263701" y="4409368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50765DAF-600F-4A45-866C-F7A7CD5A5517}"/>
              </a:ext>
            </a:extLst>
          </p:cNvPr>
          <p:cNvCxnSpPr>
            <a:cxnSpLocks/>
          </p:cNvCxnSpPr>
          <p:nvPr/>
        </p:nvCxnSpPr>
        <p:spPr>
          <a:xfrm flipV="1">
            <a:off x="6263701" y="2860386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5D376AD-6C1C-4BEA-8112-D0A9187E46F5}"/>
              </a:ext>
            </a:extLst>
          </p:cNvPr>
          <p:cNvSpPr txBox="1"/>
          <p:nvPr/>
        </p:nvSpPr>
        <p:spPr>
          <a:xfrm>
            <a:off x="461602" y="343111"/>
            <a:ext cx="916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Standardannahmen und Standardproblemstellungen der </a:t>
            </a:r>
            <a:r>
              <a:rPr lang="de-DE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Frequentistischen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Inferenz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/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B730DB8-08DB-4367-BEE4-7E42AEC5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70" y="3001377"/>
                <a:ext cx="227626" cy="276999"/>
              </a:xfrm>
              <a:prstGeom prst="rect">
                <a:avLst/>
              </a:prstGeom>
              <a:blipFill>
                <a:blip r:embed="rId2"/>
                <a:stretch>
                  <a:fillRect l="-18919" r="-21622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88A719E1-6D83-4439-8FEF-EEE2658630CA}"/>
              </a:ext>
            </a:extLst>
          </p:cNvPr>
          <p:cNvSpPr/>
          <p:nvPr/>
        </p:nvSpPr>
        <p:spPr>
          <a:xfrm>
            <a:off x="1563965" y="2774116"/>
            <a:ext cx="165463" cy="16546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/>
              <p:nvPr/>
            </p:nvSpPr>
            <p:spPr>
              <a:xfrm>
                <a:off x="1447603" y="2989611"/>
                <a:ext cx="398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A559345-09EE-48D5-BDC2-994749B9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603" y="2989611"/>
                <a:ext cx="3981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B590BB0B-BA34-41CC-9901-00A2887A491E}"/>
              </a:ext>
            </a:extLst>
          </p:cNvPr>
          <p:cNvSpPr txBox="1"/>
          <p:nvPr/>
        </p:nvSpPr>
        <p:spPr>
          <a:xfrm>
            <a:off x="513204" y="2097297"/>
            <a:ext cx="226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</a:t>
            </a:r>
          </a:p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Parameterwert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B7A3D28-173F-4D89-84FC-B91A6E0B8DA1}"/>
              </a:ext>
            </a:extLst>
          </p:cNvPr>
          <p:cNvCxnSpPr>
            <a:cxnSpLocks/>
          </p:cNvCxnSpPr>
          <p:nvPr/>
        </p:nvCxnSpPr>
        <p:spPr>
          <a:xfrm flipV="1">
            <a:off x="6263701" y="1492685"/>
            <a:ext cx="33609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/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B139173-0D5B-45A7-B50C-04E57737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1658042"/>
                <a:ext cx="227626" cy="276999"/>
              </a:xfrm>
              <a:prstGeom prst="rect">
                <a:avLst/>
              </a:prstGeom>
              <a:blipFill>
                <a:blip r:embed="rId4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31B88A61-0E4F-46DC-8E38-9DF8D89D55FD}"/>
              </a:ext>
            </a:extLst>
          </p:cNvPr>
          <p:cNvSpPr/>
          <p:nvPr/>
        </p:nvSpPr>
        <p:spPr>
          <a:xfrm>
            <a:off x="7134126" y="1405589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/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D730FFB-9193-4941-9A6F-CD7E44C6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64" y="1606008"/>
                <a:ext cx="398186" cy="381066"/>
              </a:xfrm>
              <a:prstGeom prst="rect">
                <a:avLst/>
              </a:prstGeom>
              <a:blipFill>
                <a:blip r:embed="rId5"/>
                <a:stretch>
                  <a:fillRect t="-9524" r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A6E29EC-9190-4F3F-936E-4877328492D4}"/>
              </a:ext>
            </a:extLst>
          </p:cNvPr>
          <p:cNvSpPr txBox="1"/>
          <p:nvPr/>
        </p:nvSpPr>
        <p:spPr>
          <a:xfrm>
            <a:off x="6151122" y="913163"/>
            <a:ext cx="18598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Parameterschätzung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931E6B6-F0C7-4222-ABD3-2A96581C24A5}"/>
              </a:ext>
            </a:extLst>
          </p:cNvPr>
          <p:cNvSpPr/>
          <p:nvPr/>
        </p:nvSpPr>
        <p:spPr>
          <a:xfrm>
            <a:off x="7519255" y="1405589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/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4F408BBD-DC02-46F4-9807-8AB26A1F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916" y="3001377"/>
                <a:ext cx="227626" cy="276999"/>
              </a:xfrm>
              <a:prstGeom prst="rect">
                <a:avLst/>
              </a:prstGeom>
              <a:blipFill>
                <a:blip r:embed="rId6"/>
                <a:stretch>
                  <a:fillRect l="-21622" r="-18919"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Ellipse 21">
            <a:extLst>
              <a:ext uri="{FF2B5EF4-FFF2-40B4-BE49-F238E27FC236}">
                <a16:creationId xmlns:a16="http://schemas.microsoft.com/office/drawing/2014/main" id="{FB3C2DFE-0551-4795-806E-5CF78B51041C}"/>
              </a:ext>
            </a:extLst>
          </p:cNvPr>
          <p:cNvSpPr/>
          <p:nvPr/>
        </p:nvSpPr>
        <p:spPr>
          <a:xfrm>
            <a:off x="7115639" y="2787901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/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96D4EC6-0979-445B-BDBE-A878C5F2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93" y="2949343"/>
                <a:ext cx="793551" cy="381066"/>
              </a:xfrm>
              <a:prstGeom prst="rect">
                <a:avLst/>
              </a:prstGeom>
              <a:blipFill>
                <a:blip r:embed="rId7"/>
                <a:stretch>
                  <a:fillRect t="-9677"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B9205B82-3F1F-4A5F-9ECD-7AD0A0E46CE4}"/>
              </a:ext>
            </a:extLst>
          </p:cNvPr>
          <p:cNvSpPr txBox="1"/>
          <p:nvPr/>
        </p:nvSpPr>
        <p:spPr>
          <a:xfrm>
            <a:off x="6151122" y="2257455"/>
            <a:ext cx="17299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Konfidenzintervalle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AC217B0-BF58-470F-96C5-448A89BCC181}"/>
              </a:ext>
            </a:extLst>
          </p:cNvPr>
          <p:cNvSpPr/>
          <p:nvPr/>
        </p:nvSpPr>
        <p:spPr>
          <a:xfrm>
            <a:off x="7519255" y="2787901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/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[                      ]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F833FAA-31BB-4E4F-8AD8-F2F428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5" y="2680817"/>
                <a:ext cx="966563" cy="369332"/>
              </a:xfrm>
              <a:prstGeom prst="rect">
                <a:avLst/>
              </a:prstGeom>
              <a:blipFill>
                <a:blip r:embed="rId8"/>
                <a:stretch>
                  <a:fillRect l="-1887" r="-52830"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/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04149A9-C72F-46F5-867D-023F578B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187" y="4577912"/>
                <a:ext cx="227626" cy="276999"/>
              </a:xfrm>
              <a:prstGeom prst="rect">
                <a:avLst/>
              </a:prstGeom>
              <a:blipFill>
                <a:blip r:embed="rId9"/>
                <a:stretch>
                  <a:fillRect l="-21622" r="-18919" b="-4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8AFBBB97-632C-478F-B71C-30B06434318A}"/>
              </a:ext>
            </a:extLst>
          </p:cNvPr>
          <p:cNvSpPr txBox="1"/>
          <p:nvPr/>
        </p:nvSpPr>
        <p:spPr>
          <a:xfrm>
            <a:off x="6151122" y="3938072"/>
            <a:ext cx="15295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5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Hypothesentests</a:t>
            </a:r>
            <a:endParaRPr lang="de-DE" sz="15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168DE8-B222-4A5E-B0F7-B1E7A6BA6804}"/>
              </a:ext>
            </a:extLst>
          </p:cNvPr>
          <p:cNvSpPr/>
          <p:nvPr/>
        </p:nvSpPr>
        <p:spPr>
          <a:xfrm>
            <a:off x="7519255" y="4340975"/>
            <a:ext cx="165463" cy="165463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/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][</m:t>
                    </m:r>
                  </m:oMath>
                </a14:m>
                <a:r>
                  <a:rPr lang="de-DE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 </a:t>
                </a: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42840CA-849C-4F84-8DAE-21C105E5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790" y="4229324"/>
                <a:ext cx="96656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/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68C5C591-6D9C-41E7-A231-C1B186C7F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28" y="4460157"/>
                <a:ext cx="334963" cy="276999"/>
              </a:xfrm>
              <a:prstGeom prst="rect">
                <a:avLst/>
              </a:prstGeom>
              <a:blipFill>
                <a:blip r:embed="rId11"/>
                <a:stretch>
                  <a:fillRect l="-10909" r="-545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/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F49256BD-F26D-435B-9A6B-32F6CE75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99" y="4460157"/>
                <a:ext cx="329641" cy="276999"/>
              </a:xfrm>
              <a:prstGeom prst="rect">
                <a:avLst/>
              </a:prstGeom>
              <a:blipFill>
                <a:blip r:embed="rId12"/>
                <a:stretch>
                  <a:fillRect l="-14815" r="-1852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/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5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0CB5FA3-FE41-4CFB-A2F8-47168552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621" y="990398"/>
                <a:ext cx="725968" cy="332848"/>
              </a:xfrm>
              <a:prstGeom prst="rect">
                <a:avLst/>
              </a:prstGeom>
              <a:blipFill>
                <a:blip r:embed="rId13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/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5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de-DE" sz="15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∋</m:t>
                          </m:r>
                          <m:r>
                            <a:rPr lang="de-DE" sz="15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C7DE82CB-B968-487C-890C-443165ECA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241" y="2234916"/>
                <a:ext cx="1578574" cy="352854"/>
              </a:xfrm>
              <a:prstGeom prst="rect">
                <a:avLst/>
              </a:prstGeom>
              <a:blipFill>
                <a:blip r:embed="rId14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/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5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de-DE" sz="15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5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5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de-DE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15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DF524E6-8DE8-41A3-9EFF-E8CA1EB00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127" y="3950771"/>
                <a:ext cx="1642629" cy="323165"/>
              </a:xfrm>
              <a:prstGeom prst="rect">
                <a:avLst/>
              </a:prstGeom>
              <a:blipFill>
                <a:blip r:embed="rId15"/>
                <a:stretch>
                  <a:fillRect t="-1887" b="-22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59B3F562-AB02-4BDC-908B-2F0A117A0FD8}"/>
              </a:ext>
            </a:extLst>
          </p:cNvPr>
          <p:cNvSpPr/>
          <p:nvPr/>
        </p:nvSpPr>
        <p:spPr>
          <a:xfrm>
            <a:off x="7115639" y="4336095"/>
            <a:ext cx="165463" cy="16546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D283C8D-0E59-4718-89F4-AE0F9B42E278}"/>
              </a:ext>
            </a:extLst>
          </p:cNvPr>
          <p:cNvSpPr/>
          <p:nvPr/>
        </p:nvSpPr>
        <p:spPr>
          <a:xfrm>
            <a:off x="6362265" y="4936093"/>
            <a:ext cx="142699" cy="142699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CFFD268-AA62-42BF-81C7-F2EF20A8F80A}"/>
              </a:ext>
            </a:extLst>
          </p:cNvPr>
          <p:cNvSpPr txBox="1"/>
          <p:nvPr/>
        </p:nvSpPr>
        <p:spPr>
          <a:xfrm>
            <a:off x="6564827" y="4861248"/>
            <a:ext cx="32079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Wahrer, aber unbekannter, Parameterwert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/>
              <p:nvPr/>
            </p:nvSpPr>
            <p:spPr>
              <a:xfrm>
                <a:off x="4071291" y="2700941"/>
                <a:ext cx="167828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15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15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5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7D55458-A67C-491C-892F-B0E784D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91" y="2700941"/>
                <a:ext cx="1678280" cy="323165"/>
              </a:xfrm>
              <a:prstGeom prst="rect">
                <a:avLst/>
              </a:prstGeom>
              <a:blipFill>
                <a:blip r:embed="rId1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4E835558-28B7-42F0-9443-31A46EF7D380}"/>
              </a:ext>
            </a:extLst>
          </p:cNvPr>
          <p:cNvSpPr txBox="1"/>
          <p:nvPr/>
        </p:nvSpPr>
        <p:spPr>
          <a:xfrm>
            <a:off x="4028308" y="2269000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Datenrealisierung</a:t>
            </a:r>
            <a:endParaRPr lang="en-GB" sz="16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776F3DC-C1EF-4E59-A287-8ADABA9D70F4}"/>
              </a:ext>
            </a:extLst>
          </p:cNvPr>
          <p:cNvCxnSpPr/>
          <p:nvPr/>
        </p:nvCxnSpPr>
        <p:spPr>
          <a:xfrm flipV="1">
            <a:off x="5685378" y="1877864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E61805D-D393-4D4F-B0C6-256475029FE1}"/>
              </a:ext>
            </a:extLst>
          </p:cNvPr>
          <p:cNvCxnSpPr>
            <a:cxnSpLocks/>
          </p:cNvCxnSpPr>
          <p:nvPr/>
        </p:nvCxnSpPr>
        <p:spPr>
          <a:xfrm>
            <a:off x="5685378" y="3631989"/>
            <a:ext cx="273321" cy="35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DC56A72-EFE7-4CAB-A6F8-F61341C27BE8}"/>
              </a:ext>
            </a:extLst>
          </p:cNvPr>
          <p:cNvCxnSpPr>
            <a:cxnSpLocks/>
          </p:cNvCxnSpPr>
          <p:nvPr/>
        </p:nvCxnSpPr>
        <p:spPr>
          <a:xfrm>
            <a:off x="5685378" y="2856739"/>
            <a:ext cx="351907" cy="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A7C1E22-5EA9-42F2-8F16-5FA2B5F3175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521219" y="2862433"/>
            <a:ext cx="550072" cy="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/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300" dirty="0"/>
              </a:p>
            </p:txBody>
          </p:sp>
        </mc:Choice>
        <mc:Fallback xmlns=""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E0253205-1AAE-4669-B057-8B3BC5C02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88" y="2632077"/>
                <a:ext cx="610360" cy="446276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759A280-D1E1-F0EC-D18C-3BEFDF57123E}"/>
              </a:ext>
            </a:extLst>
          </p:cNvPr>
          <p:cNvSpPr txBox="1"/>
          <p:nvPr/>
        </p:nvSpPr>
        <p:spPr>
          <a:xfrm>
            <a:off x="315403" y="4822776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Realität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01D9300-6165-D1E7-A67A-4CC4598BCFD7}"/>
              </a:ext>
            </a:extLst>
          </p:cNvPr>
          <p:cNvCxnSpPr/>
          <p:nvPr/>
        </p:nvCxnSpPr>
        <p:spPr>
          <a:xfrm>
            <a:off x="3871909" y="929151"/>
            <a:ext cx="0" cy="4077307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062F33C-0438-162C-9797-AD42BC7BB550}"/>
              </a:ext>
            </a:extLst>
          </p:cNvPr>
          <p:cNvSpPr txBox="1"/>
          <p:nvPr/>
        </p:nvSpPr>
        <p:spPr>
          <a:xfrm>
            <a:off x="4028308" y="477290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Wissenschaft</a:t>
            </a:r>
          </a:p>
        </p:txBody>
      </p:sp>
    </p:spTree>
    <p:extLst>
      <p:ext uri="{BB962C8B-B14F-4D97-AF65-F5344CB8AC3E}">
        <p14:creationId xmlns:p14="http://schemas.microsoft.com/office/powerpoint/2010/main" val="128141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Benutzerdefiniert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24</cp:revision>
  <dcterms:created xsi:type="dcterms:W3CDTF">2019-11-10T05:55:16Z</dcterms:created>
  <dcterms:modified xsi:type="dcterms:W3CDTF">2024-04-22T07:40:24Z</dcterms:modified>
</cp:coreProperties>
</file>