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7559675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66" d="100"/>
          <a:sy n="266" d="100"/>
        </p:scale>
        <p:origin x="22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60" y="589241"/>
            <a:ext cx="5669756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1891070"/>
            <a:ext cx="5669756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77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2" y="191691"/>
            <a:ext cx="1630055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191691"/>
            <a:ext cx="4795669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81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0" y="897613"/>
            <a:ext cx="652022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0" y="2409468"/>
            <a:ext cx="652022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96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958453"/>
            <a:ext cx="3212862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32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191691"/>
            <a:ext cx="652022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2" y="882610"/>
            <a:ext cx="319809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2" y="1315164"/>
            <a:ext cx="319809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5" y="882610"/>
            <a:ext cx="32138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5" y="1315164"/>
            <a:ext cx="321384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20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46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8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518398"/>
            <a:ext cx="3827085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3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40030"/>
            <a:ext cx="2438192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518398"/>
            <a:ext cx="3827085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080135"/>
            <a:ext cx="2438192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95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191691"/>
            <a:ext cx="652022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958453"/>
            <a:ext cx="652022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CCF01-26B7-4A41-9BE9-A8D5676ACC9D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3337084"/>
            <a:ext cx="255139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3337084"/>
            <a:ext cx="170092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F17C-D0D7-4BE2-91F9-E0ED817930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82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1400787E-7F1F-4B45-95B5-C3DAC64BAA7B}"/>
              </a:ext>
            </a:extLst>
          </p:cNvPr>
          <p:cNvSpPr txBox="1"/>
          <p:nvPr/>
        </p:nvSpPr>
        <p:spPr>
          <a:xfrm>
            <a:off x="280011" y="550936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Kontrollgruppe</a:t>
            </a:r>
          </a:p>
        </p:txBody>
      </p:sp>
      <p:sp>
        <p:nvSpPr>
          <p:cNvPr id="6" name="Textfeld 7">
            <a:extLst>
              <a:ext uri="{FF2B5EF4-FFF2-40B4-BE49-F238E27FC236}">
                <a16:creationId xmlns:a16="http://schemas.microsoft.com/office/drawing/2014/main" id="{32987C6E-074B-427C-A870-60558CBA508C}"/>
              </a:ext>
            </a:extLst>
          </p:cNvPr>
          <p:cNvSpPr txBox="1"/>
          <p:nvPr/>
        </p:nvSpPr>
        <p:spPr>
          <a:xfrm>
            <a:off x="280011" y="2081853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Treatmentgruppe</a:t>
            </a:r>
            <a:endParaRPr lang="de-DE" sz="20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Textfeld 9">
            <a:extLst>
              <a:ext uri="{FF2B5EF4-FFF2-40B4-BE49-F238E27FC236}">
                <a16:creationId xmlns:a16="http://schemas.microsoft.com/office/drawing/2014/main" id="{C83124D3-007F-4B28-9C11-A5BD27C128EE}"/>
              </a:ext>
            </a:extLst>
          </p:cNvPr>
          <p:cNvSpPr txBox="1"/>
          <p:nvPr/>
        </p:nvSpPr>
        <p:spPr>
          <a:xfrm>
            <a:off x="2456433" y="458605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Pretest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T0</a:t>
            </a:r>
          </a:p>
        </p:txBody>
      </p:sp>
      <p:sp>
        <p:nvSpPr>
          <p:cNvPr id="11" name="Textfeld 9">
            <a:extLst>
              <a:ext uri="{FF2B5EF4-FFF2-40B4-BE49-F238E27FC236}">
                <a16:creationId xmlns:a16="http://schemas.microsoft.com/office/drawing/2014/main" id="{06343FA8-6285-43F5-AED8-87FCBA5DADFA}"/>
              </a:ext>
            </a:extLst>
          </p:cNvPr>
          <p:cNvSpPr txBox="1"/>
          <p:nvPr/>
        </p:nvSpPr>
        <p:spPr>
          <a:xfrm>
            <a:off x="6175755" y="458605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Posttest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FD9469-FED2-4E70-9D2B-DEE2EA2CCBF0}"/>
              </a:ext>
            </a:extLst>
          </p:cNvPr>
          <p:cNvCxnSpPr>
            <a:cxnSpLocks/>
          </p:cNvCxnSpPr>
          <p:nvPr/>
        </p:nvCxnSpPr>
        <p:spPr>
          <a:xfrm>
            <a:off x="3410843" y="750991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9">
            <a:extLst>
              <a:ext uri="{FF2B5EF4-FFF2-40B4-BE49-F238E27FC236}">
                <a16:creationId xmlns:a16="http://schemas.microsoft.com/office/drawing/2014/main" id="{1C4FEB6D-3169-4DE0-8DED-45E5775A5D2A}"/>
              </a:ext>
            </a:extLst>
          </p:cNvPr>
          <p:cNvSpPr txBox="1"/>
          <p:nvPr/>
        </p:nvSpPr>
        <p:spPr>
          <a:xfrm>
            <a:off x="2456433" y="1989522"/>
            <a:ext cx="795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Pretest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T0</a:t>
            </a:r>
          </a:p>
        </p:txBody>
      </p:sp>
      <p:sp>
        <p:nvSpPr>
          <p:cNvPr id="19" name="Textfeld 9">
            <a:extLst>
              <a:ext uri="{FF2B5EF4-FFF2-40B4-BE49-F238E27FC236}">
                <a16:creationId xmlns:a16="http://schemas.microsoft.com/office/drawing/2014/main" id="{8F072D8F-A5AE-43E2-97FD-6D9FAD016409}"/>
              </a:ext>
            </a:extLst>
          </p:cNvPr>
          <p:cNvSpPr txBox="1"/>
          <p:nvPr/>
        </p:nvSpPr>
        <p:spPr>
          <a:xfrm>
            <a:off x="6175755" y="1989522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Posttest</a:t>
            </a:r>
          </a:p>
          <a:p>
            <a:pPr algn="ctr"/>
            <a:r>
              <a:rPr lang="de-DE" sz="16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0FAE79-2E68-4E90-8FD8-25FF4DF5F6D5}"/>
              </a:ext>
            </a:extLst>
          </p:cNvPr>
          <p:cNvCxnSpPr>
            <a:cxnSpLocks/>
          </p:cNvCxnSpPr>
          <p:nvPr/>
        </p:nvCxnSpPr>
        <p:spPr>
          <a:xfrm>
            <a:off x="3410843" y="2281908"/>
            <a:ext cx="2730447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B58977CD-441F-50FE-7C9E-B05DA9CD9BA5}"/>
              </a:ext>
            </a:extLst>
          </p:cNvPr>
          <p:cNvSpPr/>
          <p:nvPr/>
        </p:nvSpPr>
        <p:spPr>
          <a:xfrm>
            <a:off x="3779836" y="421089"/>
            <a:ext cx="1844781" cy="659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Intervention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FD9D1E1-0938-CD0A-A734-D646ED9B12A5}"/>
              </a:ext>
            </a:extLst>
          </p:cNvPr>
          <p:cNvCxnSpPr/>
          <p:nvPr/>
        </p:nvCxnSpPr>
        <p:spPr>
          <a:xfrm>
            <a:off x="2854138" y="2937721"/>
            <a:ext cx="376580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9">
            <a:extLst>
              <a:ext uri="{FF2B5EF4-FFF2-40B4-BE49-F238E27FC236}">
                <a16:creationId xmlns:a16="http://schemas.microsoft.com/office/drawing/2014/main" id="{F7316E71-9C31-078A-DB94-9300ACB68E04}"/>
              </a:ext>
            </a:extLst>
          </p:cNvPr>
          <p:cNvSpPr txBox="1"/>
          <p:nvPr/>
        </p:nvSpPr>
        <p:spPr>
          <a:xfrm>
            <a:off x="4397495" y="3179361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Zeit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F7267B7-903B-CE27-ADAD-F0A81BDF7E24}"/>
              </a:ext>
            </a:extLst>
          </p:cNvPr>
          <p:cNvSpPr/>
          <p:nvPr/>
        </p:nvSpPr>
        <p:spPr>
          <a:xfrm>
            <a:off x="3779837" y="1952006"/>
            <a:ext cx="1844781" cy="6598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rPr>
              <a:t>Intervention</a:t>
            </a:r>
          </a:p>
        </p:txBody>
      </p:sp>
    </p:spTree>
    <p:extLst>
      <p:ext uri="{BB962C8B-B14F-4D97-AF65-F5344CB8AC3E}">
        <p14:creationId xmlns:p14="http://schemas.microsoft.com/office/powerpoint/2010/main" val="92619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Bright</vt:lpstr>
      <vt:lpstr>CMU Sans Serif</vt:lpstr>
      <vt:lpstr>Office 2013 – 2022-Design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 Ostwald</dc:creator>
  <cp:lastModifiedBy>Dirk Ostwald</cp:lastModifiedBy>
  <cp:revision>15</cp:revision>
  <dcterms:created xsi:type="dcterms:W3CDTF">2021-10-08T09:10:36Z</dcterms:created>
  <dcterms:modified xsi:type="dcterms:W3CDTF">2025-06-01T05:36:48Z</dcterms:modified>
</cp:coreProperties>
</file>