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519363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08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972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52" y="294620"/>
            <a:ext cx="2141459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21" y="945535"/>
            <a:ext cx="1889522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B129-B81F-491E-908D-E895C8A82E41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BA2-9378-4691-B562-87E45DB69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1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B129-B81F-491E-908D-E895C8A82E41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BA2-9378-4691-B562-87E45DB69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14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919" y="95846"/>
            <a:ext cx="543238" cy="152560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06" y="95846"/>
            <a:ext cx="1598221" cy="15256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B129-B81F-491E-908D-E895C8A82E41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BA2-9378-4691-B562-87E45DB69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17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B129-B81F-491E-908D-E895C8A82E41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BA2-9378-4691-B562-87E45DB69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059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94" y="448807"/>
            <a:ext cx="2172951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4" y="1204734"/>
            <a:ext cx="2172951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82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82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B129-B81F-491E-908D-E895C8A82E41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BA2-9378-4691-B562-87E45DB69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98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06" y="479227"/>
            <a:ext cx="1070729" cy="1142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428" y="479227"/>
            <a:ext cx="1070729" cy="114222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B129-B81F-491E-908D-E895C8A82E41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BA2-9378-4691-B562-87E45DB69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22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95846"/>
            <a:ext cx="2172951" cy="347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35" y="441305"/>
            <a:ext cx="1065808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35" y="657582"/>
            <a:ext cx="1065808" cy="9672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428" y="441305"/>
            <a:ext cx="1071057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428" y="657582"/>
            <a:ext cx="1071057" cy="96720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B129-B81F-491E-908D-E895C8A82E41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BA2-9378-4691-B562-87E45DB69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077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B129-B81F-491E-908D-E895C8A82E41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BA2-9378-4691-B562-87E45DB69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240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B129-B81F-491E-908D-E895C8A82E41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BA2-9378-4691-B562-87E45DB69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18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120015"/>
            <a:ext cx="812560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057" y="259199"/>
            <a:ext cx="127542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540067"/>
            <a:ext cx="812560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B129-B81F-491E-908D-E895C8A82E41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BA2-9378-4691-B562-87E45DB69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35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34" y="120015"/>
            <a:ext cx="812560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057" y="259199"/>
            <a:ext cx="127542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34" y="540067"/>
            <a:ext cx="812560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AB129-B81F-491E-908D-E895C8A82E41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26BA2-9378-4691-B562-87E45DB69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806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06" y="95846"/>
            <a:ext cx="2172951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06" y="479227"/>
            <a:ext cx="2172951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06" y="1668542"/>
            <a:ext cx="56685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AB129-B81F-491E-908D-E895C8A82E41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539" y="1668542"/>
            <a:ext cx="85028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300" y="1668542"/>
            <a:ext cx="56685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26BA2-9378-4691-B562-87E45DB6936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43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D084E2C3-0E28-7AD3-41FA-8F3C73047221}"/>
              </a:ext>
            </a:extLst>
          </p:cNvPr>
          <p:cNvGrpSpPr/>
          <p:nvPr/>
        </p:nvGrpSpPr>
        <p:grpSpPr>
          <a:xfrm>
            <a:off x="15076" y="63621"/>
            <a:ext cx="2606716" cy="387238"/>
            <a:chOff x="1233237" y="1036539"/>
            <a:chExt cx="4633593" cy="688339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16EC00B5-1567-7798-DBA6-37BB63A812FD}"/>
                </a:ext>
              </a:extLst>
            </p:cNvPr>
            <p:cNvCxnSpPr>
              <a:cxnSpLocks/>
            </p:cNvCxnSpPr>
            <p:nvPr/>
          </p:nvCxnSpPr>
          <p:spPr>
            <a:xfrm>
              <a:off x="1233237" y="1221205"/>
              <a:ext cx="2430379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904C59A2-D7E5-C398-A520-EACD45780A61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64" y="1114426"/>
              <a:ext cx="0" cy="2105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4189A80A-782A-204C-E637-A3709A53C556}"/>
                    </a:ext>
                  </a:extLst>
                </p:cNvPr>
                <p:cNvSpPr txBox="1"/>
                <p:nvPr/>
              </p:nvSpPr>
              <p:spPr>
                <a:xfrm>
                  <a:off x="1580567" y="1382717"/>
                  <a:ext cx="442232" cy="342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651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651" dirty="0"/>
                </a:p>
              </p:txBody>
            </p:sp>
          </mc:Choice>
          <mc:Fallback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4189A80A-782A-204C-E637-A3709A53C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567" y="1382717"/>
                  <a:ext cx="442232" cy="34216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A3D553A8-5FBD-1D1B-2673-E7267E7609E4}"/>
                    </a:ext>
                  </a:extLst>
                </p:cNvPr>
                <p:cNvSpPr txBox="1"/>
                <p:nvPr/>
              </p:nvSpPr>
              <p:spPr>
                <a:xfrm>
                  <a:off x="2895664" y="1382717"/>
                  <a:ext cx="442232" cy="342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651" i="1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651" dirty="0"/>
                </a:p>
              </p:txBody>
            </p:sp>
          </mc:Choice>
          <mc:Fallback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A3D553A8-5FBD-1D1B-2673-E7267E7609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64" y="1382717"/>
                  <a:ext cx="442232" cy="3421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5771BF57-6C73-4DAD-E6A0-488DB876D39C}"/>
                    </a:ext>
                  </a:extLst>
                </p:cNvPr>
                <p:cNvSpPr txBox="1"/>
                <p:nvPr/>
              </p:nvSpPr>
              <p:spPr>
                <a:xfrm>
                  <a:off x="3820025" y="1036539"/>
                  <a:ext cx="2046805" cy="342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de-DE" sz="65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651" i="1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≔{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|1≤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≤2}</m:t>
                        </m:r>
                      </m:oMath>
                    </m:oMathPara>
                  </a14:m>
                  <a:endParaRPr lang="de-DE" sz="651" dirty="0"/>
                </a:p>
              </p:txBody>
            </p:sp>
          </mc:Choice>
          <mc:Fallback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5771BF57-6C73-4DAD-E6A0-488DB876D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025" y="1036539"/>
                  <a:ext cx="2046805" cy="34216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D288D736-4694-AA72-59F0-D828F4DA355A}"/>
                </a:ext>
              </a:extLst>
            </p:cNvPr>
            <p:cNvSpPr/>
            <p:nvPr/>
          </p:nvSpPr>
          <p:spPr>
            <a:xfrm>
              <a:off x="1700106" y="1163596"/>
              <a:ext cx="122679" cy="1226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51"/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369817D4-B313-D918-4764-E01BDE497F3A}"/>
                </a:ext>
              </a:extLst>
            </p:cNvPr>
            <p:cNvCxnSpPr>
              <a:cxnSpLocks/>
            </p:cNvCxnSpPr>
            <p:nvPr/>
          </p:nvCxnSpPr>
          <p:spPr>
            <a:xfrm>
              <a:off x="3075360" y="1114426"/>
              <a:ext cx="0" cy="2105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CA3A2588-645E-5B31-2AE3-3C948FBB927B}"/>
                </a:ext>
              </a:extLst>
            </p:cNvPr>
            <p:cNvCxnSpPr>
              <a:cxnSpLocks/>
            </p:cNvCxnSpPr>
            <p:nvPr/>
          </p:nvCxnSpPr>
          <p:spPr>
            <a:xfrm>
              <a:off x="1822785" y="1221205"/>
              <a:ext cx="12525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A6E62EA-AD0D-9053-725D-018893914080}"/>
                </a:ext>
              </a:extLst>
            </p:cNvPr>
            <p:cNvSpPr/>
            <p:nvPr/>
          </p:nvSpPr>
          <p:spPr>
            <a:xfrm>
              <a:off x="3014020" y="1163596"/>
              <a:ext cx="122679" cy="1226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51"/>
            </a:p>
          </p:txBody>
        </p:sp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DC6A0189-A401-7F1D-BEF6-AAB158503EB6}"/>
              </a:ext>
            </a:extLst>
          </p:cNvPr>
          <p:cNvGrpSpPr/>
          <p:nvPr/>
        </p:nvGrpSpPr>
        <p:grpSpPr>
          <a:xfrm>
            <a:off x="15079" y="508377"/>
            <a:ext cx="2600433" cy="397392"/>
            <a:chOff x="1233237" y="1995050"/>
            <a:chExt cx="4622426" cy="7063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D0A755F1-115D-0587-5CE0-25143D1F312A}"/>
                    </a:ext>
                  </a:extLst>
                </p:cNvPr>
                <p:cNvSpPr txBox="1"/>
                <p:nvPr/>
              </p:nvSpPr>
              <p:spPr>
                <a:xfrm>
                  <a:off x="3820028" y="1995050"/>
                  <a:ext cx="2035635" cy="3421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[1,2[ ≔{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|1≤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&lt;2}</m:t>
                        </m:r>
                      </m:oMath>
                    </m:oMathPara>
                  </a14:m>
                  <a:endParaRPr lang="de-DE" sz="651" dirty="0"/>
                </a:p>
              </p:txBody>
            </p:sp>
          </mc:Choice>
          <mc:Fallback>
            <p:sp>
              <p:nvSpPr>
                <p:cNvPr id="30" name="Textfeld 29">
                  <a:extLst>
                    <a:ext uri="{FF2B5EF4-FFF2-40B4-BE49-F238E27FC236}">
                      <a16:creationId xmlns:a16="http://schemas.microsoft.com/office/drawing/2014/main" id="{D0A755F1-115D-0587-5CE0-25143D1F3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028" y="1995050"/>
                  <a:ext cx="2035635" cy="34216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7CBEF257-4275-4AC1-1EDE-0BBEAAF95973}"/>
                </a:ext>
              </a:extLst>
            </p:cNvPr>
            <p:cNvCxnSpPr>
              <a:cxnSpLocks/>
            </p:cNvCxnSpPr>
            <p:nvPr/>
          </p:nvCxnSpPr>
          <p:spPr>
            <a:xfrm>
              <a:off x="1233237" y="2197765"/>
              <a:ext cx="2430379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2DF40638-A684-84A3-507B-24804FD85763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64" y="2090986"/>
              <a:ext cx="0" cy="2105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feld 46">
                  <a:extLst>
                    <a:ext uri="{FF2B5EF4-FFF2-40B4-BE49-F238E27FC236}">
                      <a16:creationId xmlns:a16="http://schemas.microsoft.com/office/drawing/2014/main" id="{96ADA892-74A8-F2AC-B7B6-66284277F0EC}"/>
                    </a:ext>
                  </a:extLst>
                </p:cNvPr>
                <p:cNvSpPr txBox="1"/>
                <p:nvPr/>
              </p:nvSpPr>
              <p:spPr>
                <a:xfrm>
                  <a:off x="1580567" y="2359277"/>
                  <a:ext cx="442232" cy="3421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651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651" dirty="0"/>
                </a:p>
              </p:txBody>
            </p:sp>
          </mc:Choice>
          <mc:Fallback>
            <p:sp>
              <p:nvSpPr>
                <p:cNvPr id="47" name="Textfeld 46">
                  <a:extLst>
                    <a:ext uri="{FF2B5EF4-FFF2-40B4-BE49-F238E27FC236}">
                      <a16:creationId xmlns:a16="http://schemas.microsoft.com/office/drawing/2014/main" id="{96ADA892-74A8-F2AC-B7B6-66284277F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567" y="2359277"/>
                  <a:ext cx="442232" cy="34216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3157A13D-0C4D-9F2F-7380-9172DDDFEF5E}"/>
                    </a:ext>
                  </a:extLst>
                </p:cNvPr>
                <p:cNvSpPr txBox="1"/>
                <p:nvPr/>
              </p:nvSpPr>
              <p:spPr>
                <a:xfrm>
                  <a:off x="2895663" y="2359277"/>
                  <a:ext cx="442232" cy="3421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651" i="1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651" dirty="0"/>
                </a:p>
              </p:txBody>
            </p:sp>
          </mc:Choice>
          <mc:Fallback>
            <p:sp>
              <p:nvSpPr>
                <p:cNvPr id="48" name="Textfeld 47">
                  <a:extLst>
                    <a:ext uri="{FF2B5EF4-FFF2-40B4-BE49-F238E27FC236}">
                      <a16:creationId xmlns:a16="http://schemas.microsoft.com/office/drawing/2014/main" id="{3157A13D-0C4D-9F2F-7380-9172DDDFE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63" y="2359277"/>
                  <a:ext cx="442232" cy="3421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CA48FB13-279A-87D6-760F-6689F8FEF00D}"/>
                </a:ext>
              </a:extLst>
            </p:cNvPr>
            <p:cNvSpPr/>
            <p:nvPr/>
          </p:nvSpPr>
          <p:spPr>
            <a:xfrm>
              <a:off x="1700106" y="2140156"/>
              <a:ext cx="122679" cy="1226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51"/>
            </a:p>
          </p:txBody>
        </p: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56A8093E-7482-CBF5-D9B2-544B0267760D}"/>
                </a:ext>
              </a:extLst>
            </p:cNvPr>
            <p:cNvCxnSpPr>
              <a:cxnSpLocks/>
            </p:cNvCxnSpPr>
            <p:nvPr/>
          </p:nvCxnSpPr>
          <p:spPr>
            <a:xfrm>
              <a:off x="3075360" y="2090986"/>
              <a:ext cx="0" cy="2105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05AB5866-9590-B838-151E-2073CF868B02}"/>
                </a:ext>
              </a:extLst>
            </p:cNvPr>
            <p:cNvCxnSpPr>
              <a:cxnSpLocks/>
            </p:cNvCxnSpPr>
            <p:nvPr/>
          </p:nvCxnSpPr>
          <p:spPr>
            <a:xfrm>
              <a:off x="1822785" y="2197765"/>
              <a:ext cx="12525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D6D0360D-12B0-0C88-512A-C3EC88A0877B}"/>
              </a:ext>
            </a:extLst>
          </p:cNvPr>
          <p:cNvGrpSpPr/>
          <p:nvPr/>
        </p:nvGrpSpPr>
        <p:grpSpPr>
          <a:xfrm>
            <a:off x="15076" y="963287"/>
            <a:ext cx="2605948" cy="425750"/>
            <a:chOff x="1233237" y="2973161"/>
            <a:chExt cx="4632229" cy="7567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1D62B2D8-1DF1-1E8B-9140-E7833D9A7A7B}"/>
                    </a:ext>
                  </a:extLst>
                </p:cNvPr>
                <p:cNvSpPr txBox="1"/>
                <p:nvPr/>
              </p:nvSpPr>
              <p:spPr>
                <a:xfrm>
                  <a:off x="3820028" y="2973161"/>
                  <a:ext cx="2045438" cy="3421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]1,2]≔{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|1&lt;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≤2}</m:t>
                        </m:r>
                      </m:oMath>
                    </m:oMathPara>
                  </a14:m>
                  <a:endParaRPr lang="de-DE" sz="651" dirty="0"/>
                </a:p>
              </p:txBody>
            </p:sp>
          </mc:Choice>
          <mc:Fallback>
            <p:sp>
              <p:nvSpPr>
                <p:cNvPr id="39" name="Textfeld 38">
                  <a:extLst>
                    <a:ext uri="{FF2B5EF4-FFF2-40B4-BE49-F238E27FC236}">
                      <a16:creationId xmlns:a16="http://schemas.microsoft.com/office/drawing/2014/main" id="{1D62B2D8-1DF1-1E8B-9140-E7833D9A7A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028" y="2973161"/>
                  <a:ext cx="2045438" cy="3421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BF11FA84-281F-90AA-62AA-5E8455B9C02A}"/>
                </a:ext>
              </a:extLst>
            </p:cNvPr>
            <p:cNvCxnSpPr>
              <a:cxnSpLocks/>
            </p:cNvCxnSpPr>
            <p:nvPr/>
          </p:nvCxnSpPr>
          <p:spPr>
            <a:xfrm>
              <a:off x="1233237" y="3226283"/>
              <a:ext cx="2430379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9C946DD6-70CF-36DA-ED0A-B8A8423EC998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64" y="3119504"/>
              <a:ext cx="0" cy="2105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69B84ADD-0522-FB5B-F157-D605F49C83A1}"/>
                    </a:ext>
                  </a:extLst>
                </p:cNvPr>
                <p:cNvSpPr txBox="1"/>
                <p:nvPr/>
              </p:nvSpPr>
              <p:spPr>
                <a:xfrm>
                  <a:off x="1580567" y="3387796"/>
                  <a:ext cx="442232" cy="3421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651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651" dirty="0"/>
                </a:p>
              </p:txBody>
            </p:sp>
          </mc:Choice>
          <mc:Fallback>
            <p:sp>
              <p:nvSpPr>
                <p:cNvPr id="55" name="Textfeld 54">
                  <a:extLst>
                    <a:ext uri="{FF2B5EF4-FFF2-40B4-BE49-F238E27FC236}">
                      <a16:creationId xmlns:a16="http://schemas.microsoft.com/office/drawing/2014/main" id="{69B84ADD-0522-FB5B-F157-D605F49C8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567" y="3387796"/>
                  <a:ext cx="442232" cy="34216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0D6875B2-C5E2-450F-E2C1-FC2E72B9917F}"/>
                    </a:ext>
                  </a:extLst>
                </p:cNvPr>
                <p:cNvSpPr txBox="1"/>
                <p:nvPr/>
              </p:nvSpPr>
              <p:spPr>
                <a:xfrm>
                  <a:off x="2895663" y="3387796"/>
                  <a:ext cx="442232" cy="3421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651" i="1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651" dirty="0"/>
                </a:p>
              </p:txBody>
            </p:sp>
          </mc:Choice>
          <mc:Fallback>
            <p:sp>
              <p:nvSpPr>
                <p:cNvPr id="56" name="Textfeld 55">
                  <a:extLst>
                    <a:ext uri="{FF2B5EF4-FFF2-40B4-BE49-F238E27FC236}">
                      <a16:creationId xmlns:a16="http://schemas.microsoft.com/office/drawing/2014/main" id="{0D6875B2-C5E2-450F-E2C1-FC2E72B99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63" y="3387796"/>
                  <a:ext cx="442232" cy="3421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84330482-EB4C-2124-9874-F44BEFC5CFA0}"/>
                </a:ext>
              </a:extLst>
            </p:cNvPr>
            <p:cNvCxnSpPr>
              <a:cxnSpLocks/>
            </p:cNvCxnSpPr>
            <p:nvPr/>
          </p:nvCxnSpPr>
          <p:spPr>
            <a:xfrm>
              <a:off x="3075360" y="3119504"/>
              <a:ext cx="0" cy="2105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06951140-EC15-9456-68B6-4C49A0328A35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64" y="3226283"/>
              <a:ext cx="13150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AEA00411-DC83-EB56-96D3-ED9FCFD3F7F5}"/>
                </a:ext>
              </a:extLst>
            </p:cNvPr>
            <p:cNvSpPr/>
            <p:nvPr/>
          </p:nvSpPr>
          <p:spPr>
            <a:xfrm>
              <a:off x="3014020" y="3168674"/>
              <a:ext cx="122679" cy="12267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651"/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7086B8CF-DCAE-B22A-6D22-46D14EBC2EF9}"/>
              </a:ext>
            </a:extLst>
          </p:cNvPr>
          <p:cNvGrpSpPr/>
          <p:nvPr/>
        </p:nvGrpSpPr>
        <p:grpSpPr>
          <a:xfrm>
            <a:off x="15017" y="1446554"/>
            <a:ext cx="2600495" cy="387652"/>
            <a:chOff x="1233237" y="4077601"/>
            <a:chExt cx="4622536" cy="689075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148BD1C3-7AB5-BF79-9108-37AED1F71F28}"/>
                </a:ext>
              </a:extLst>
            </p:cNvPr>
            <p:cNvCxnSpPr>
              <a:cxnSpLocks/>
            </p:cNvCxnSpPr>
            <p:nvPr/>
          </p:nvCxnSpPr>
          <p:spPr>
            <a:xfrm>
              <a:off x="1233237" y="4263004"/>
              <a:ext cx="2430379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EDE17755-4C78-CB27-8D9A-103D22F4D812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64" y="4156225"/>
              <a:ext cx="0" cy="2105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86957FB8-F104-2E95-E885-AA3EA7228800}"/>
                    </a:ext>
                  </a:extLst>
                </p:cNvPr>
                <p:cNvSpPr txBox="1"/>
                <p:nvPr/>
              </p:nvSpPr>
              <p:spPr>
                <a:xfrm>
                  <a:off x="1580567" y="4424515"/>
                  <a:ext cx="442232" cy="342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651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de-DE" sz="651" dirty="0"/>
                </a:p>
              </p:txBody>
            </p:sp>
          </mc:Choice>
          <mc:Fallback>
            <p:sp>
              <p:nvSpPr>
                <p:cNvPr id="63" name="Textfeld 62">
                  <a:extLst>
                    <a:ext uri="{FF2B5EF4-FFF2-40B4-BE49-F238E27FC236}">
                      <a16:creationId xmlns:a16="http://schemas.microsoft.com/office/drawing/2014/main" id="{86957FB8-F104-2E95-E885-AA3EA7228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0567" y="4424515"/>
                  <a:ext cx="442232" cy="34216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F421C3D8-AB44-4D5B-5F8E-EAC022B4B8B2}"/>
                    </a:ext>
                  </a:extLst>
                </p:cNvPr>
                <p:cNvSpPr txBox="1"/>
                <p:nvPr/>
              </p:nvSpPr>
              <p:spPr>
                <a:xfrm>
                  <a:off x="2895663" y="4424515"/>
                  <a:ext cx="442232" cy="342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651" i="1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de-DE" sz="651" dirty="0"/>
                </a:p>
              </p:txBody>
            </p:sp>
          </mc:Choice>
          <mc:Fallback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F421C3D8-AB44-4D5B-5F8E-EAC022B4B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63" y="4424515"/>
                  <a:ext cx="442232" cy="34216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731ACC13-D48E-0F3B-BEB5-15578C28B95E}"/>
                </a:ext>
              </a:extLst>
            </p:cNvPr>
            <p:cNvCxnSpPr>
              <a:cxnSpLocks/>
            </p:cNvCxnSpPr>
            <p:nvPr/>
          </p:nvCxnSpPr>
          <p:spPr>
            <a:xfrm>
              <a:off x="3075360" y="4156225"/>
              <a:ext cx="0" cy="210547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D31EB414-6E61-357C-532C-A4DE4E83D6E6}"/>
                </a:ext>
              </a:extLst>
            </p:cNvPr>
            <p:cNvCxnSpPr>
              <a:cxnSpLocks/>
            </p:cNvCxnSpPr>
            <p:nvPr/>
          </p:nvCxnSpPr>
          <p:spPr>
            <a:xfrm>
              <a:off x="1760264" y="4263004"/>
              <a:ext cx="13150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feld 70">
                  <a:extLst>
                    <a:ext uri="{FF2B5EF4-FFF2-40B4-BE49-F238E27FC236}">
                      <a16:creationId xmlns:a16="http://schemas.microsoft.com/office/drawing/2014/main" id="{B75BF372-BA78-4C05-38C4-B7A0305C9689}"/>
                    </a:ext>
                  </a:extLst>
                </p:cNvPr>
                <p:cNvSpPr txBox="1"/>
                <p:nvPr/>
              </p:nvSpPr>
              <p:spPr>
                <a:xfrm>
                  <a:off x="3820138" y="4077601"/>
                  <a:ext cx="2035635" cy="3421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]1,2[ ≔{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|1&lt;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651" i="1">
                            <a:latin typeface="Cambria Math" panose="02040503050406030204" pitchFamily="18" charset="0"/>
                          </a:rPr>
                          <m:t>&lt;2}</m:t>
                        </m:r>
                      </m:oMath>
                    </m:oMathPara>
                  </a14:m>
                  <a:endParaRPr lang="de-DE" sz="651" dirty="0"/>
                </a:p>
              </p:txBody>
            </p:sp>
          </mc:Choice>
          <mc:Fallback>
            <p:sp>
              <p:nvSpPr>
                <p:cNvPr id="71" name="Textfeld 70">
                  <a:extLst>
                    <a:ext uri="{FF2B5EF4-FFF2-40B4-BE49-F238E27FC236}">
                      <a16:creationId xmlns:a16="http://schemas.microsoft.com/office/drawing/2014/main" id="{B75BF372-BA78-4C05-38C4-B7A0305C9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0138" y="4077601"/>
                  <a:ext cx="2035635" cy="34216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4208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Dirk Ostwald</dc:creator>
  <cp:lastModifiedBy>Dirk Ostwald</cp:lastModifiedBy>
  <cp:revision>2</cp:revision>
  <dcterms:created xsi:type="dcterms:W3CDTF">2024-09-13T04:47:28Z</dcterms:created>
  <dcterms:modified xsi:type="dcterms:W3CDTF">2024-09-16T04:55:39Z</dcterms:modified>
</cp:coreProperties>
</file>