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50403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94660"/>
  </p:normalViewPr>
  <p:slideViewPr>
    <p:cSldViewPr snapToGrid="0">
      <p:cViewPr varScale="1">
        <p:scale>
          <a:sx n="388" d="100"/>
          <a:sy n="388" d="100"/>
        </p:scale>
        <p:origin x="8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12312"/>
            <a:ext cx="378023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323249"/>
            <a:ext cx="378023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67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50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34133"/>
            <a:ext cx="1086817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34133"/>
            <a:ext cx="319744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7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628091"/>
            <a:ext cx="434727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685991"/>
            <a:ext cx="434727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82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0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670664"/>
            <a:ext cx="2142133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670664"/>
            <a:ext cx="2142133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7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34133"/>
            <a:ext cx="4347270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17594"/>
            <a:ext cx="21322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920267"/>
            <a:ext cx="2132288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17594"/>
            <a:ext cx="21427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920267"/>
            <a:ext cx="2142790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9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3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62742"/>
            <a:ext cx="255165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9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62742"/>
            <a:ext cx="255165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34133"/>
            <a:ext cx="434727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670664"/>
            <a:ext cx="434727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41F1C-4B07-4D7E-A194-17AF101258CE}" type="datetimeFigureOut">
              <a:rPr lang="de-DE" smtClean="0"/>
              <a:t>15.09.2024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335076"/>
            <a:ext cx="170110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5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80">
            <a:extLst>
              <a:ext uri="{FF2B5EF4-FFF2-40B4-BE49-F238E27FC236}">
                <a16:creationId xmlns:a16="http://schemas.microsoft.com/office/drawing/2014/main" id="{1F4E0457-4000-D30A-328F-059BA10CE1E4}"/>
              </a:ext>
            </a:extLst>
          </p:cNvPr>
          <p:cNvSpPr/>
          <p:nvPr/>
        </p:nvSpPr>
        <p:spPr>
          <a:xfrm>
            <a:off x="3914143" y="585053"/>
            <a:ext cx="697577" cy="48250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3500782-E6E0-962B-E148-8E0766F51C49}"/>
                  </a:ext>
                </a:extLst>
              </p:cNvPr>
              <p:cNvSpPr txBox="1"/>
              <p:nvPr/>
            </p:nvSpPr>
            <p:spPr>
              <a:xfrm>
                <a:off x="478825" y="210798"/>
                <a:ext cx="141064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3500782-E6E0-962B-E148-8E0766F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5" y="210798"/>
                <a:ext cx="141064" cy="156646"/>
              </a:xfrm>
              <a:prstGeom prst="rect">
                <a:avLst/>
              </a:prstGeom>
              <a:blipFill>
                <a:blip r:embed="rId2"/>
                <a:stretch>
                  <a:fillRect l="-26087" r="-17391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88ED8CF-0969-DC08-5504-1709A8C25336}"/>
                  </a:ext>
                </a:extLst>
              </p:cNvPr>
              <p:cNvSpPr txBox="1"/>
              <p:nvPr/>
            </p:nvSpPr>
            <p:spPr>
              <a:xfrm>
                <a:off x="1218410" y="216643"/>
                <a:ext cx="155492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88ED8CF-0969-DC08-5504-1709A8C2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10" y="216643"/>
                <a:ext cx="155492" cy="156646"/>
              </a:xfrm>
              <a:prstGeom prst="rect">
                <a:avLst/>
              </a:prstGeom>
              <a:blipFill>
                <a:blip r:embed="rId3"/>
                <a:stretch>
                  <a:fillRect l="-24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25BCCBD-FD6A-C055-50F7-07FE5CAFD007}"/>
                  </a:ext>
                </a:extLst>
              </p:cNvPr>
              <p:cNvSpPr txBox="1"/>
              <p:nvPr/>
            </p:nvSpPr>
            <p:spPr>
              <a:xfrm>
                <a:off x="2359938" y="216643"/>
                <a:ext cx="386709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25BCCBD-FD6A-C055-50F7-07FE5CAF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938" y="216643"/>
                <a:ext cx="386709" cy="156646"/>
              </a:xfrm>
              <a:prstGeom prst="rect">
                <a:avLst/>
              </a:prstGeom>
              <a:blipFill>
                <a:blip r:embed="rId4"/>
                <a:stretch>
                  <a:fillRect l="-7813" r="-625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2822945F-CF18-E1CF-DA85-8456C1B2F24B}"/>
              </a:ext>
            </a:extLst>
          </p:cNvPr>
          <p:cNvSpPr/>
          <p:nvPr/>
        </p:nvSpPr>
        <p:spPr>
          <a:xfrm>
            <a:off x="1945749" y="467184"/>
            <a:ext cx="1200882" cy="697578"/>
          </a:xfrm>
          <a:custGeom>
            <a:avLst/>
            <a:gdLst>
              <a:gd name="connsiteX0" fmla="*/ 273978 w 943307"/>
              <a:gd name="connsiteY0" fmla="*/ 0 h 547956"/>
              <a:gd name="connsiteX1" fmla="*/ 467710 w 943307"/>
              <a:gd name="connsiteY1" fmla="*/ 80246 h 547956"/>
              <a:gd name="connsiteX2" fmla="*/ 471654 w 943307"/>
              <a:gd name="connsiteY2" fmla="*/ 86096 h 547956"/>
              <a:gd name="connsiteX3" fmla="*/ 475597 w 943307"/>
              <a:gd name="connsiteY3" fmla="*/ 80246 h 547956"/>
              <a:gd name="connsiteX4" fmla="*/ 669329 w 943307"/>
              <a:gd name="connsiteY4" fmla="*/ 0 h 547956"/>
              <a:gd name="connsiteX5" fmla="*/ 943307 w 943307"/>
              <a:gd name="connsiteY5" fmla="*/ 273978 h 547956"/>
              <a:gd name="connsiteX6" fmla="*/ 669329 w 943307"/>
              <a:gd name="connsiteY6" fmla="*/ 547956 h 547956"/>
              <a:gd name="connsiteX7" fmla="*/ 475597 w 943307"/>
              <a:gd name="connsiteY7" fmla="*/ 467710 h 547956"/>
              <a:gd name="connsiteX8" fmla="*/ 471654 w 943307"/>
              <a:gd name="connsiteY8" fmla="*/ 461860 h 547956"/>
              <a:gd name="connsiteX9" fmla="*/ 467710 w 943307"/>
              <a:gd name="connsiteY9" fmla="*/ 467710 h 547956"/>
              <a:gd name="connsiteX10" fmla="*/ 273978 w 943307"/>
              <a:gd name="connsiteY10" fmla="*/ 547956 h 547956"/>
              <a:gd name="connsiteX11" fmla="*/ 0 w 943307"/>
              <a:gd name="connsiteY11" fmla="*/ 273978 h 547956"/>
              <a:gd name="connsiteX12" fmla="*/ 273978 w 943307"/>
              <a:gd name="connsiteY12" fmla="*/ 0 h 54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3307" h="547956">
                <a:moveTo>
                  <a:pt x="273978" y="0"/>
                </a:moveTo>
                <a:cubicBezTo>
                  <a:pt x="349635" y="0"/>
                  <a:pt x="418130" y="30666"/>
                  <a:pt x="467710" y="80246"/>
                </a:cubicBezTo>
                <a:lnTo>
                  <a:pt x="471654" y="86096"/>
                </a:lnTo>
                <a:lnTo>
                  <a:pt x="475597" y="80246"/>
                </a:lnTo>
                <a:cubicBezTo>
                  <a:pt x="525178" y="30666"/>
                  <a:pt x="593672" y="0"/>
                  <a:pt x="669329" y="0"/>
                </a:cubicBezTo>
                <a:cubicBezTo>
                  <a:pt x="820643" y="0"/>
                  <a:pt x="943307" y="122664"/>
                  <a:pt x="943307" y="273978"/>
                </a:cubicBezTo>
                <a:cubicBezTo>
                  <a:pt x="943307" y="425292"/>
                  <a:pt x="820643" y="547956"/>
                  <a:pt x="669329" y="547956"/>
                </a:cubicBezTo>
                <a:cubicBezTo>
                  <a:pt x="593672" y="547956"/>
                  <a:pt x="525178" y="517290"/>
                  <a:pt x="475597" y="467710"/>
                </a:cubicBezTo>
                <a:lnTo>
                  <a:pt x="471654" y="461860"/>
                </a:lnTo>
                <a:lnTo>
                  <a:pt x="467710" y="467710"/>
                </a:lnTo>
                <a:cubicBezTo>
                  <a:pt x="418130" y="517290"/>
                  <a:pt x="349635" y="547956"/>
                  <a:pt x="273978" y="547956"/>
                </a:cubicBezTo>
                <a:cubicBezTo>
                  <a:pt x="122664" y="547956"/>
                  <a:pt x="0" y="425292"/>
                  <a:pt x="0" y="273978"/>
                </a:cubicBezTo>
                <a:cubicBezTo>
                  <a:pt x="0" y="122664"/>
                  <a:pt x="122664" y="0"/>
                  <a:pt x="2739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3008" dirty="0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36EFDE3D-7365-B68F-D25D-46AE4BBA1A8E}"/>
              </a:ext>
            </a:extLst>
          </p:cNvPr>
          <p:cNvSpPr/>
          <p:nvPr/>
        </p:nvSpPr>
        <p:spPr>
          <a:xfrm>
            <a:off x="3662492" y="472689"/>
            <a:ext cx="1200882" cy="697578"/>
          </a:xfrm>
          <a:custGeom>
            <a:avLst/>
            <a:gdLst>
              <a:gd name="connsiteX0" fmla="*/ 669329 w 943307"/>
              <a:gd name="connsiteY0" fmla="*/ 0 h 547956"/>
              <a:gd name="connsiteX1" fmla="*/ 943307 w 943307"/>
              <a:gd name="connsiteY1" fmla="*/ 273978 h 547956"/>
              <a:gd name="connsiteX2" fmla="*/ 669329 w 943307"/>
              <a:gd name="connsiteY2" fmla="*/ 547956 h 547956"/>
              <a:gd name="connsiteX3" fmla="*/ 475597 w 943307"/>
              <a:gd name="connsiteY3" fmla="*/ 467710 h 547956"/>
              <a:gd name="connsiteX4" fmla="*/ 471654 w 943307"/>
              <a:gd name="connsiteY4" fmla="*/ 461860 h 547956"/>
              <a:gd name="connsiteX5" fmla="*/ 526426 w 943307"/>
              <a:gd name="connsiteY5" fmla="*/ 380623 h 547956"/>
              <a:gd name="connsiteX6" fmla="*/ 547956 w 943307"/>
              <a:gd name="connsiteY6" fmla="*/ 273978 h 547956"/>
              <a:gd name="connsiteX7" fmla="*/ 526426 w 943307"/>
              <a:gd name="connsiteY7" fmla="*/ 167333 h 547956"/>
              <a:gd name="connsiteX8" fmla="*/ 471654 w 943307"/>
              <a:gd name="connsiteY8" fmla="*/ 86096 h 547956"/>
              <a:gd name="connsiteX9" fmla="*/ 475597 w 943307"/>
              <a:gd name="connsiteY9" fmla="*/ 80246 h 547956"/>
              <a:gd name="connsiteX10" fmla="*/ 669329 w 943307"/>
              <a:gd name="connsiteY10" fmla="*/ 0 h 547956"/>
              <a:gd name="connsiteX11" fmla="*/ 273978 w 943307"/>
              <a:gd name="connsiteY11" fmla="*/ 0 h 547956"/>
              <a:gd name="connsiteX12" fmla="*/ 467710 w 943307"/>
              <a:gd name="connsiteY12" fmla="*/ 80246 h 547956"/>
              <a:gd name="connsiteX13" fmla="*/ 471654 w 943307"/>
              <a:gd name="connsiteY13" fmla="*/ 86096 h 547956"/>
              <a:gd name="connsiteX14" fmla="*/ 416882 w 943307"/>
              <a:gd name="connsiteY14" fmla="*/ 167333 h 547956"/>
              <a:gd name="connsiteX15" fmla="*/ 395351 w 943307"/>
              <a:gd name="connsiteY15" fmla="*/ 273978 h 547956"/>
              <a:gd name="connsiteX16" fmla="*/ 416882 w 943307"/>
              <a:gd name="connsiteY16" fmla="*/ 380623 h 547956"/>
              <a:gd name="connsiteX17" fmla="*/ 471654 w 943307"/>
              <a:gd name="connsiteY17" fmla="*/ 461860 h 547956"/>
              <a:gd name="connsiteX18" fmla="*/ 467710 w 943307"/>
              <a:gd name="connsiteY18" fmla="*/ 467710 h 547956"/>
              <a:gd name="connsiteX19" fmla="*/ 273978 w 943307"/>
              <a:gd name="connsiteY19" fmla="*/ 547956 h 547956"/>
              <a:gd name="connsiteX20" fmla="*/ 0 w 943307"/>
              <a:gd name="connsiteY20" fmla="*/ 273978 h 547956"/>
              <a:gd name="connsiteX21" fmla="*/ 273978 w 943307"/>
              <a:gd name="connsiteY21" fmla="*/ 0 h 54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307" h="547956">
                <a:moveTo>
                  <a:pt x="669329" y="0"/>
                </a:moveTo>
                <a:cubicBezTo>
                  <a:pt x="820643" y="0"/>
                  <a:pt x="943307" y="122664"/>
                  <a:pt x="943307" y="273978"/>
                </a:cubicBezTo>
                <a:cubicBezTo>
                  <a:pt x="943307" y="425292"/>
                  <a:pt x="820643" y="547956"/>
                  <a:pt x="669329" y="547956"/>
                </a:cubicBezTo>
                <a:cubicBezTo>
                  <a:pt x="593672" y="547956"/>
                  <a:pt x="525178" y="517290"/>
                  <a:pt x="475597" y="467710"/>
                </a:cubicBezTo>
                <a:lnTo>
                  <a:pt x="471654" y="461860"/>
                </a:lnTo>
                <a:lnTo>
                  <a:pt x="526426" y="380623"/>
                </a:lnTo>
                <a:cubicBezTo>
                  <a:pt x="540290" y="347844"/>
                  <a:pt x="547956" y="311807"/>
                  <a:pt x="547956" y="273978"/>
                </a:cubicBezTo>
                <a:cubicBezTo>
                  <a:pt x="547956" y="236150"/>
                  <a:pt x="540290" y="200112"/>
                  <a:pt x="526426" y="167333"/>
                </a:cubicBezTo>
                <a:lnTo>
                  <a:pt x="471654" y="86096"/>
                </a:lnTo>
                <a:lnTo>
                  <a:pt x="475597" y="80246"/>
                </a:lnTo>
                <a:cubicBezTo>
                  <a:pt x="525178" y="30666"/>
                  <a:pt x="593672" y="0"/>
                  <a:pt x="669329" y="0"/>
                </a:cubicBezTo>
                <a:close/>
                <a:moveTo>
                  <a:pt x="273978" y="0"/>
                </a:moveTo>
                <a:cubicBezTo>
                  <a:pt x="349635" y="0"/>
                  <a:pt x="418130" y="30666"/>
                  <a:pt x="467710" y="80246"/>
                </a:cubicBezTo>
                <a:lnTo>
                  <a:pt x="471654" y="86096"/>
                </a:lnTo>
                <a:lnTo>
                  <a:pt x="416882" y="167333"/>
                </a:lnTo>
                <a:cubicBezTo>
                  <a:pt x="403018" y="200112"/>
                  <a:pt x="395351" y="236150"/>
                  <a:pt x="395351" y="273978"/>
                </a:cubicBezTo>
                <a:cubicBezTo>
                  <a:pt x="395351" y="311807"/>
                  <a:pt x="403018" y="347844"/>
                  <a:pt x="416882" y="380623"/>
                </a:cubicBezTo>
                <a:lnTo>
                  <a:pt x="471654" y="461860"/>
                </a:lnTo>
                <a:lnTo>
                  <a:pt x="467710" y="467710"/>
                </a:lnTo>
                <a:cubicBezTo>
                  <a:pt x="418130" y="517290"/>
                  <a:pt x="349635" y="547956"/>
                  <a:pt x="273978" y="547956"/>
                </a:cubicBezTo>
                <a:cubicBezTo>
                  <a:pt x="122664" y="547956"/>
                  <a:pt x="0" y="425292"/>
                  <a:pt x="0" y="273978"/>
                </a:cubicBezTo>
                <a:cubicBezTo>
                  <a:pt x="0" y="122664"/>
                  <a:pt x="122664" y="0"/>
                  <a:pt x="273978" y="0"/>
                </a:cubicBezTo>
                <a:close/>
              </a:path>
            </a:pathLst>
          </a:cu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300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427805E9-A44C-866F-357B-1984225F40EE}"/>
                  </a:ext>
                </a:extLst>
              </p:cNvPr>
              <p:cNvSpPr txBox="1"/>
              <p:nvPr/>
            </p:nvSpPr>
            <p:spPr>
              <a:xfrm>
                <a:off x="4054323" y="222245"/>
                <a:ext cx="386709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427805E9-A44C-866F-357B-1984225F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23" y="222245"/>
                <a:ext cx="386709" cy="156646"/>
              </a:xfrm>
              <a:prstGeom prst="rect">
                <a:avLst/>
              </a:prstGeom>
              <a:blipFill>
                <a:blip r:embed="rId5"/>
                <a:stretch>
                  <a:fillRect l="-7813" r="-6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B17DACE-9254-83FB-28E1-8E0A67C4F6CB}"/>
                  </a:ext>
                </a:extLst>
              </p:cNvPr>
              <p:cNvSpPr txBox="1"/>
              <p:nvPr/>
            </p:nvSpPr>
            <p:spPr>
              <a:xfrm>
                <a:off x="776984" y="1404942"/>
                <a:ext cx="301365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B17DACE-9254-83FB-28E1-8E0A67C4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4" y="1404942"/>
                <a:ext cx="301365" cy="156646"/>
              </a:xfrm>
              <a:prstGeom prst="rect">
                <a:avLst/>
              </a:prstGeom>
              <a:blipFill>
                <a:blip r:embed="rId6"/>
                <a:stretch>
                  <a:fillRect l="-10000" r="-6000" b="-3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9DB70BBF-C576-30BA-D38A-5A30F3B869D3}"/>
              </a:ext>
            </a:extLst>
          </p:cNvPr>
          <p:cNvSpPr/>
          <p:nvPr/>
        </p:nvSpPr>
        <p:spPr>
          <a:xfrm>
            <a:off x="311606" y="1633688"/>
            <a:ext cx="600442" cy="697578"/>
          </a:xfrm>
          <a:custGeom>
            <a:avLst/>
            <a:gdLst>
              <a:gd name="connsiteX0" fmla="*/ 273978 w 471654"/>
              <a:gd name="connsiteY0" fmla="*/ 0 h 547956"/>
              <a:gd name="connsiteX1" fmla="*/ 467710 w 471654"/>
              <a:gd name="connsiteY1" fmla="*/ 80246 h 547956"/>
              <a:gd name="connsiteX2" fmla="*/ 471654 w 471654"/>
              <a:gd name="connsiteY2" fmla="*/ 86096 h 547956"/>
              <a:gd name="connsiteX3" fmla="*/ 416882 w 471654"/>
              <a:gd name="connsiteY3" fmla="*/ 167333 h 547956"/>
              <a:gd name="connsiteX4" fmla="*/ 395351 w 471654"/>
              <a:gd name="connsiteY4" fmla="*/ 273978 h 547956"/>
              <a:gd name="connsiteX5" fmla="*/ 416882 w 471654"/>
              <a:gd name="connsiteY5" fmla="*/ 380623 h 547956"/>
              <a:gd name="connsiteX6" fmla="*/ 471654 w 471654"/>
              <a:gd name="connsiteY6" fmla="*/ 461860 h 547956"/>
              <a:gd name="connsiteX7" fmla="*/ 467710 w 471654"/>
              <a:gd name="connsiteY7" fmla="*/ 467710 h 547956"/>
              <a:gd name="connsiteX8" fmla="*/ 273978 w 471654"/>
              <a:gd name="connsiteY8" fmla="*/ 547956 h 547956"/>
              <a:gd name="connsiteX9" fmla="*/ 0 w 471654"/>
              <a:gd name="connsiteY9" fmla="*/ 273978 h 547956"/>
              <a:gd name="connsiteX10" fmla="*/ 273978 w 471654"/>
              <a:gd name="connsiteY10" fmla="*/ 0 h 54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654" h="547956">
                <a:moveTo>
                  <a:pt x="273978" y="0"/>
                </a:moveTo>
                <a:cubicBezTo>
                  <a:pt x="349635" y="0"/>
                  <a:pt x="418130" y="30666"/>
                  <a:pt x="467710" y="80246"/>
                </a:cubicBezTo>
                <a:lnTo>
                  <a:pt x="471654" y="86096"/>
                </a:lnTo>
                <a:lnTo>
                  <a:pt x="416882" y="167333"/>
                </a:lnTo>
                <a:cubicBezTo>
                  <a:pt x="403018" y="200112"/>
                  <a:pt x="395351" y="236150"/>
                  <a:pt x="395351" y="273978"/>
                </a:cubicBezTo>
                <a:cubicBezTo>
                  <a:pt x="395351" y="311807"/>
                  <a:pt x="403018" y="347844"/>
                  <a:pt x="416882" y="380623"/>
                </a:cubicBezTo>
                <a:lnTo>
                  <a:pt x="471654" y="461860"/>
                </a:lnTo>
                <a:lnTo>
                  <a:pt x="467710" y="467710"/>
                </a:lnTo>
                <a:cubicBezTo>
                  <a:pt x="418130" y="517290"/>
                  <a:pt x="349635" y="547956"/>
                  <a:pt x="273978" y="547956"/>
                </a:cubicBezTo>
                <a:cubicBezTo>
                  <a:pt x="122664" y="547956"/>
                  <a:pt x="0" y="425292"/>
                  <a:pt x="0" y="273978"/>
                </a:cubicBezTo>
                <a:cubicBezTo>
                  <a:pt x="0" y="122664"/>
                  <a:pt x="122664" y="0"/>
                  <a:pt x="2739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3008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DA68078-1953-AD34-EF9E-1CE7035DFEA4}"/>
              </a:ext>
            </a:extLst>
          </p:cNvPr>
          <p:cNvSpPr/>
          <p:nvPr/>
        </p:nvSpPr>
        <p:spPr>
          <a:xfrm>
            <a:off x="176939" y="467186"/>
            <a:ext cx="697577" cy="69757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DE27BB2E-5602-24FC-55C7-662BB38682E9}"/>
              </a:ext>
            </a:extLst>
          </p:cNvPr>
          <p:cNvSpPr/>
          <p:nvPr/>
        </p:nvSpPr>
        <p:spPr>
          <a:xfrm>
            <a:off x="926554" y="467186"/>
            <a:ext cx="697577" cy="69757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1B854F4-E84C-DFA1-37E7-F908C783A5CC}"/>
                  </a:ext>
                </a:extLst>
              </p:cNvPr>
              <p:cNvSpPr txBox="1"/>
              <p:nvPr/>
            </p:nvSpPr>
            <p:spPr>
              <a:xfrm>
                <a:off x="2411126" y="1404942"/>
                <a:ext cx="301365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31B854F4-E84C-DFA1-37E7-F908C783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26" y="1404942"/>
                <a:ext cx="301365" cy="156646"/>
              </a:xfrm>
              <a:prstGeom prst="rect">
                <a:avLst/>
              </a:prstGeom>
              <a:blipFill>
                <a:blip r:embed="rId7"/>
                <a:stretch>
                  <a:fillRect l="-12245" r="-6122" b="-3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>
            <a:extLst>
              <a:ext uri="{FF2B5EF4-FFF2-40B4-BE49-F238E27FC236}">
                <a16:creationId xmlns:a16="http://schemas.microsoft.com/office/drawing/2014/main" id="{7FE926C3-70A7-7DA6-10DE-DE78B6794FA8}"/>
              </a:ext>
            </a:extLst>
          </p:cNvPr>
          <p:cNvSpPr/>
          <p:nvPr/>
        </p:nvSpPr>
        <p:spPr>
          <a:xfrm>
            <a:off x="2449053" y="1633690"/>
            <a:ext cx="697577" cy="6975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DB312E9-5C9E-490F-EACA-ECE25B59CB2B}"/>
                  </a:ext>
                </a:extLst>
              </p:cNvPr>
              <p:cNvSpPr txBox="1"/>
              <p:nvPr/>
            </p:nvSpPr>
            <p:spPr>
              <a:xfrm>
                <a:off x="4127868" y="1404942"/>
                <a:ext cx="315792" cy="156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de-DE" sz="1018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1018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DB312E9-5C9E-490F-EACA-ECE25B59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68" y="1404942"/>
                <a:ext cx="315792" cy="156646"/>
              </a:xfrm>
              <a:prstGeom prst="rect">
                <a:avLst/>
              </a:prstGeom>
              <a:blipFill>
                <a:blip r:embed="rId8"/>
                <a:stretch>
                  <a:fillRect l="-9615" r="-769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D4A68D08-A1BB-E042-05AF-7E2BF163506A}"/>
              </a:ext>
            </a:extLst>
          </p:cNvPr>
          <p:cNvSpPr/>
          <p:nvPr/>
        </p:nvSpPr>
        <p:spPr>
          <a:xfrm>
            <a:off x="3662492" y="1633688"/>
            <a:ext cx="1200882" cy="697578"/>
          </a:xfrm>
          <a:custGeom>
            <a:avLst/>
            <a:gdLst>
              <a:gd name="connsiteX0" fmla="*/ 669329 w 943307"/>
              <a:gd name="connsiteY0" fmla="*/ 0 h 547956"/>
              <a:gd name="connsiteX1" fmla="*/ 943307 w 943307"/>
              <a:gd name="connsiteY1" fmla="*/ 273978 h 547956"/>
              <a:gd name="connsiteX2" fmla="*/ 669329 w 943307"/>
              <a:gd name="connsiteY2" fmla="*/ 547956 h 547956"/>
              <a:gd name="connsiteX3" fmla="*/ 475597 w 943307"/>
              <a:gd name="connsiteY3" fmla="*/ 467710 h 547956"/>
              <a:gd name="connsiteX4" fmla="*/ 471654 w 943307"/>
              <a:gd name="connsiteY4" fmla="*/ 461860 h 547956"/>
              <a:gd name="connsiteX5" fmla="*/ 526426 w 943307"/>
              <a:gd name="connsiteY5" fmla="*/ 380623 h 547956"/>
              <a:gd name="connsiteX6" fmla="*/ 547956 w 943307"/>
              <a:gd name="connsiteY6" fmla="*/ 273978 h 547956"/>
              <a:gd name="connsiteX7" fmla="*/ 526426 w 943307"/>
              <a:gd name="connsiteY7" fmla="*/ 167333 h 547956"/>
              <a:gd name="connsiteX8" fmla="*/ 471654 w 943307"/>
              <a:gd name="connsiteY8" fmla="*/ 86096 h 547956"/>
              <a:gd name="connsiteX9" fmla="*/ 475597 w 943307"/>
              <a:gd name="connsiteY9" fmla="*/ 80246 h 547956"/>
              <a:gd name="connsiteX10" fmla="*/ 669329 w 943307"/>
              <a:gd name="connsiteY10" fmla="*/ 0 h 547956"/>
              <a:gd name="connsiteX11" fmla="*/ 273978 w 943307"/>
              <a:gd name="connsiteY11" fmla="*/ 0 h 547956"/>
              <a:gd name="connsiteX12" fmla="*/ 467710 w 943307"/>
              <a:gd name="connsiteY12" fmla="*/ 80246 h 547956"/>
              <a:gd name="connsiteX13" fmla="*/ 471654 w 943307"/>
              <a:gd name="connsiteY13" fmla="*/ 86096 h 547956"/>
              <a:gd name="connsiteX14" fmla="*/ 416882 w 943307"/>
              <a:gd name="connsiteY14" fmla="*/ 167333 h 547956"/>
              <a:gd name="connsiteX15" fmla="*/ 395351 w 943307"/>
              <a:gd name="connsiteY15" fmla="*/ 273978 h 547956"/>
              <a:gd name="connsiteX16" fmla="*/ 416882 w 943307"/>
              <a:gd name="connsiteY16" fmla="*/ 380623 h 547956"/>
              <a:gd name="connsiteX17" fmla="*/ 471654 w 943307"/>
              <a:gd name="connsiteY17" fmla="*/ 461860 h 547956"/>
              <a:gd name="connsiteX18" fmla="*/ 467710 w 943307"/>
              <a:gd name="connsiteY18" fmla="*/ 467710 h 547956"/>
              <a:gd name="connsiteX19" fmla="*/ 273978 w 943307"/>
              <a:gd name="connsiteY19" fmla="*/ 547956 h 547956"/>
              <a:gd name="connsiteX20" fmla="*/ 0 w 943307"/>
              <a:gd name="connsiteY20" fmla="*/ 273978 h 547956"/>
              <a:gd name="connsiteX21" fmla="*/ 273978 w 943307"/>
              <a:gd name="connsiteY21" fmla="*/ 0 h 54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307" h="547956">
                <a:moveTo>
                  <a:pt x="669329" y="0"/>
                </a:moveTo>
                <a:cubicBezTo>
                  <a:pt x="820643" y="0"/>
                  <a:pt x="943307" y="122664"/>
                  <a:pt x="943307" y="273978"/>
                </a:cubicBezTo>
                <a:cubicBezTo>
                  <a:pt x="943307" y="425292"/>
                  <a:pt x="820643" y="547956"/>
                  <a:pt x="669329" y="547956"/>
                </a:cubicBezTo>
                <a:cubicBezTo>
                  <a:pt x="593672" y="547956"/>
                  <a:pt x="525178" y="517290"/>
                  <a:pt x="475597" y="467710"/>
                </a:cubicBezTo>
                <a:lnTo>
                  <a:pt x="471654" y="461860"/>
                </a:lnTo>
                <a:lnTo>
                  <a:pt x="526426" y="380623"/>
                </a:lnTo>
                <a:cubicBezTo>
                  <a:pt x="540290" y="347844"/>
                  <a:pt x="547956" y="311807"/>
                  <a:pt x="547956" y="273978"/>
                </a:cubicBezTo>
                <a:cubicBezTo>
                  <a:pt x="547956" y="236150"/>
                  <a:pt x="540290" y="200112"/>
                  <a:pt x="526426" y="167333"/>
                </a:cubicBezTo>
                <a:lnTo>
                  <a:pt x="471654" y="86096"/>
                </a:lnTo>
                <a:lnTo>
                  <a:pt x="475597" y="80246"/>
                </a:lnTo>
                <a:cubicBezTo>
                  <a:pt x="525178" y="30666"/>
                  <a:pt x="593672" y="0"/>
                  <a:pt x="669329" y="0"/>
                </a:cubicBezTo>
                <a:close/>
                <a:moveTo>
                  <a:pt x="273978" y="0"/>
                </a:moveTo>
                <a:cubicBezTo>
                  <a:pt x="349635" y="0"/>
                  <a:pt x="418130" y="30666"/>
                  <a:pt x="467710" y="80246"/>
                </a:cubicBezTo>
                <a:lnTo>
                  <a:pt x="471654" y="86096"/>
                </a:lnTo>
                <a:lnTo>
                  <a:pt x="416882" y="167333"/>
                </a:lnTo>
                <a:cubicBezTo>
                  <a:pt x="403018" y="200112"/>
                  <a:pt x="395351" y="236150"/>
                  <a:pt x="395351" y="273978"/>
                </a:cubicBezTo>
                <a:cubicBezTo>
                  <a:pt x="395351" y="311807"/>
                  <a:pt x="403018" y="347844"/>
                  <a:pt x="416882" y="380623"/>
                </a:cubicBezTo>
                <a:lnTo>
                  <a:pt x="471654" y="461860"/>
                </a:lnTo>
                <a:lnTo>
                  <a:pt x="467710" y="467710"/>
                </a:lnTo>
                <a:cubicBezTo>
                  <a:pt x="418130" y="517290"/>
                  <a:pt x="349635" y="547956"/>
                  <a:pt x="273978" y="547956"/>
                </a:cubicBezTo>
                <a:cubicBezTo>
                  <a:pt x="122664" y="547956"/>
                  <a:pt x="0" y="425292"/>
                  <a:pt x="0" y="273978"/>
                </a:cubicBezTo>
                <a:cubicBezTo>
                  <a:pt x="0" y="122664"/>
                  <a:pt x="122664" y="0"/>
                  <a:pt x="2739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3008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E0D391AD-3E5C-F527-2561-B439D86EE71C}"/>
              </a:ext>
            </a:extLst>
          </p:cNvPr>
          <p:cNvSpPr/>
          <p:nvPr/>
        </p:nvSpPr>
        <p:spPr>
          <a:xfrm>
            <a:off x="814912" y="1633689"/>
            <a:ext cx="697577" cy="697577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9B859AD-8D0B-507A-FAAC-CD7307105178}"/>
              </a:ext>
            </a:extLst>
          </p:cNvPr>
          <p:cNvSpPr/>
          <p:nvPr/>
        </p:nvSpPr>
        <p:spPr>
          <a:xfrm>
            <a:off x="1945749" y="1633690"/>
            <a:ext cx="697577" cy="697577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00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7E47F60C-9D90-7FEC-BF9B-95288870A1AE}"/>
                  </a:ext>
                </a:extLst>
              </p:cNvPr>
              <p:cNvSpPr txBox="1"/>
              <p:nvPr/>
            </p:nvSpPr>
            <p:spPr>
              <a:xfrm>
                <a:off x="327644" y="622168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7E47F60C-9D90-7FEC-BF9B-95288870A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44" y="622168"/>
                <a:ext cx="99386" cy="156646"/>
              </a:xfrm>
              <a:prstGeom prst="rect">
                <a:avLst/>
              </a:prstGeom>
              <a:blipFill>
                <a:blip r:embed="rId9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57FFD30-60BA-2CC1-8121-B62D1AE12FA3}"/>
                  </a:ext>
                </a:extLst>
              </p:cNvPr>
              <p:cNvSpPr txBox="1"/>
              <p:nvPr/>
            </p:nvSpPr>
            <p:spPr>
              <a:xfrm>
                <a:off x="566765" y="593938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557FFD30-60BA-2CC1-8121-B62D1AE12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5" y="593938"/>
                <a:ext cx="99386" cy="156646"/>
              </a:xfrm>
              <a:prstGeom prst="rect">
                <a:avLst/>
              </a:prstGeom>
              <a:blipFill>
                <a:blip r:embed="rId10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B36369F-A9E1-0046-0787-5ABD97E8DDDA}"/>
                  </a:ext>
                </a:extLst>
              </p:cNvPr>
              <p:cNvSpPr txBox="1"/>
              <p:nvPr/>
            </p:nvSpPr>
            <p:spPr>
              <a:xfrm>
                <a:off x="499803" y="881233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7B36369F-A9E1-0046-0787-5ABD97E8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3" y="881233"/>
                <a:ext cx="99386" cy="156646"/>
              </a:xfrm>
              <a:prstGeom prst="rect">
                <a:avLst/>
              </a:prstGeom>
              <a:blipFill>
                <a:blip r:embed="rId11"/>
                <a:stretch>
                  <a:fillRect l="-37500" r="-3125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B01FDF04-5CE4-0874-1BA8-080CC3F95667}"/>
                  </a:ext>
                </a:extLst>
              </p:cNvPr>
              <p:cNvSpPr txBox="1"/>
              <p:nvPr/>
            </p:nvSpPr>
            <p:spPr>
              <a:xfrm>
                <a:off x="1126167" y="600841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B01FDF04-5CE4-0874-1BA8-080CC3F9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67" y="600841"/>
                <a:ext cx="99386" cy="156646"/>
              </a:xfrm>
              <a:prstGeom prst="rect">
                <a:avLst/>
              </a:prstGeom>
              <a:blipFill>
                <a:blip r:embed="rId12"/>
                <a:stretch>
                  <a:fillRect l="-37500" r="-3125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57B232A-C2B6-307C-8CEE-E0415051E9E9}"/>
                  </a:ext>
                </a:extLst>
              </p:cNvPr>
              <p:cNvSpPr txBox="1"/>
              <p:nvPr/>
            </p:nvSpPr>
            <p:spPr>
              <a:xfrm>
                <a:off x="1104851" y="87505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757B232A-C2B6-307C-8CEE-E0415051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51" y="875057"/>
                <a:ext cx="99386" cy="156646"/>
              </a:xfrm>
              <a:prstGeom prst="rect">
                <a:avLst/>
              </a:prstGeom>
              <a:blipFill>
                <a:blip r:embed="rId1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878F907F-B6BE-89B1-5933-A42B1D0B8B45}"/>
                  </a:ext>
                </a:extLst>
              </p:cNvPr>
              <p:cNvSpPr txBox="1"/>
              <p:nvPr/>
            </p:nvSpPr>
            <p:spPr>
              <a:xfrm>
                <a:off x="1348899" y="57910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878F907F-B6BE-89B1-5933-A42B1D0B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99" y="579107"/>
                <a:ext cx="99386" cy="156646"/>
              </a:xfrm>
              <a:prstGeom prst="rect">
                <a:avLst/>
              </a:prstGeom>
              <a:blipFill>
                <a:blip r:embed="rId14"/>
                <a:stretch>
                  <a:fillRect l="-29412" r="-29412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957D7246-2B49-A472-1ACC-1B4A2AF8A7D2}"/>
                  </a:ext>
                </a:extLst>
              </p:cNvPr>
              <p:cNvSpPr txBox="1"/>
              <p:nvPr/>
            </p:nvSpPr>
            <p:spPr>
              <a:xfrm>
                <a:off x="1322965" y="850036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957D7246-2B49-A472-1ACC-1B4A2AF8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5" y="850036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7F173508-6B52-D0BD-E05B-F72BB9DD3720}"/>
                  </a:ext>
                </a:extLst>
              </p:cNvPr>
              <p:cNvSpPr txBox="1"/>
              <p:nvPr/>
            </p:nvSpPr>
            <p:spPr>
              <a:xfrm>
                <a:off x="2069377" y="752685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7F173508-6B52-D0BD-E05B-F72BB9DD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77" y="752685"/>
                <a:ext cx="99386" cy="156646"/>
              </a:xfrm>
              <a:prstGeom prst="rect">
                <a:avLst/>
              </a:prstGeom>
              <a:blipFill>
                <a:blip r:embed="rId16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1F34DBD8-ADA4-B617-4088-8C9B83BF309F}"/>
                  </a:ext>
                </a:extLst>
              </p:cNvPr>
              <p:cNvSpPr txBox="1"/>
              <p:nvPr/>
            </p:nvSpPr>
            <p:spPr>
              <a:xfrm>
                <a:off x="2317923" y="593938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1F34DBD8-ADA4-B617-4088-8C9B83BF3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23" y="593938"/>
                <a:ext cx="99386" cy="156646"/>
              </a:xfrm>
              <a:prstGeom prst="rect">
                <a:avLst/>
              </a:prstGeom>
              <a:blipFill>
                <a:blip r:embed="rId17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C720C2C5-8FA4-7110-28E2-719D534BB901}"/>
                  </a:ext>
                </a:extLst>
              </p:cNvPr>
              <p:cNvSpPr txBox="1"/>
              <p:nvPr/>
            </p:nvSpPr>
            <p:spPr>
              <a:xfrm>
                <a:off x="2421475" y="875055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C720C2C5-8FA4-7110-28E2-719D534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75" y="875055"/>
                <a:ext cx="99386" cy="156646"/>
              </a:xfrm>
              <a:prstGeom prst="rect">
                <a:avLst/>
              </a:prstGeom>
              <a:blipFill>
                <a:blip r:embed="rId1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E40B99D0-3ACA-3848-D4EC-641A7B52C726}"/>
                  </a:ext>
                </a:extLst>
              </p:cNvPr>
              <p:cNvSpPr txBox="1"/>
              <p:nvPr/>
            </p:nvSpPr>
            <p:spPr>
              <a:xfrm>
                <a:off x="2748863" y="593938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E40B99D0-3ACA-3848-D4EC-641A7B52C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3" y="593938"/>
                <a:ext cx="99386" cy="156646"/>
              </a:xfrm>
              <a:prstGeom prst="rect">
                <a:avLst/>
              </a:prstGeom>
              <a:blipFill>
                <a:blip r:embed="rId18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F4A73F44-C4CC-6CE2-AADD-ED9E32776357}"/>
                  </a:ext>
                </a:extLst>
              </p:cNvPr>
              <p:cNvSpPr txBox="1"/>
              <p:nvPr/>
            </p:nvSpPr>
            <p:spPr>
              <a:xfrm>
                <a:off x="2814923" y="877419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F4A73F44-C4CC-6CE2-AADD-ED9E3277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923" y="877419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66788560-30D1-3939-E634-D61564DFF386}"/>
                  </a:ext>
                </a:extLst>
              </p:cNvPr>
              <p:cNvSpPr txBox="1"/>
              <p:nvPr/>
            </p:nvSpPr>
            <p:spPr>
              <a:xfrm>
                <a:off x="4213954" y="644643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66788560-30D1-3939-E634-D61564DF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954" y="644643"/>
                <a:ext cx="99386" cy="156646"/>
              </a:xfrm>
              <a:prstGeom prst="rect">
                <a:avLst/>
              </a:prstGeom>
              <a:blipFill>
                <a:blip r:embed="rId19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F2D33520-03C4-A7F1-2FDE-2473892B5740}"/>
                  </a:ext>
                </a:extLst>
              </p:cNvPr>
              <p:cNvSpPr txBox="1"/>
              <p:nvPr/>
            </p:nvSpPr>
            <p:spPr>
              <a:xfrm>
                <a:off x="4218566" y="81419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F2D33520-03C4-A7F1-2FDE-2473892B5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66" y="814197"/>
                <a:ext cx="99386" cy="156646"/>
              </a:xfrm>
              <a:prstGeom prst="rect">
                <a:avLst/>
              </a:prstGeom>
              <a:blipFill>
                <a:blip r:embed="rId13"/>
                <a:stretch>
                  <a:fillRect l="-31250" r="-375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EE3D9A1B-6251-D728-75F6-8A8EAFEB53BD}"/>
                  </a:ext>
                </a:extLst>
              </p:cNvPr>
              <p:cNvSpPr txBox="1"/>
              <p:nvPr/>
            </p:nvSpPr>
            <p:spPr>
              <a:xfrm>
                <a:off x="3963788" y="72722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EE3D9A1B-6251-D728-75F6-8A8EAFEB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88" y="727227"/>
                <a:ext cx="99386" cy="156646"/>
              </a:xfrm>
              <a:prstGeom prst="rect">
                <a:avLst/>
              </a:prstGeom>
              <a:blipFill>
                <a:blip r:embed="rId20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840D1676-4714-340F-5055-83D8F4C27A3C}"/>
                  </a:ext>
                </a:extLst>
              </p:cNvPr>
              <p:cNvSpPr txBox="1"/>
              <p:nvPr/>
            </p:nvSpPr>
            <p:spPr>
              <a:xfrm>
                <a:off x="4475181" y="566280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840D1676-4714-340F-5055-83D8F4C27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181" y="566280"/>
                <a:ext cx="99386" cy="156646"/>
              </a:xfrm>
              <a:prstGeom prst="rect">
                <a:avLst/>
              </a:prstGeom>
              <a:blipFill>
                <a:blip r:embed="rId14"/>
                <a:stretch>
                  <a:fillRect l="-31250" r="-37500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78B50DDF-3F7C-FEF9-4169-27362711BDFD}"/>
                  </a:ext>
                </a:extLst>
              </p:cNvPr>
              <p:cNvSpPr txBox="1"/>
              <p:nvPr/>
            </p:nvSpPr>
            <p:spPr>
              <a:xfrm>
                <a:off x="4522989" y="849760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78B50DDF-3F7C-FEF9-4169-27362711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89" y="849760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056E2040-6998-2B71-FA5A-06BC38E43999}"/>
                  </a:ext>
                </a:extLst>
              </p:cNvPr>
              <p:cNvSpPr txBox="1"/>
              <p:nvPr/>
            </p:nvSpPr>
            <p:spPr>
              <a:xfrm>
                <a:off x="583523" y="1902653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056E2040-6998-2B71-FA5A-06BC38E4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3" y="1902653"/>
                <a:ext cx="99386" cy="156646"/>
              </a:xfrm>
              <a:prstGeom prst="rect">
                <a:avLst/>
              </a:prstGeom>
              <a:blipFill>
                <a:blip r:embed="rId9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207018C5-607B-8EB1-75F3-05B45A47DCA2}"/>
                  </a:ext>
                </a:extLst>
              </p:cNvPr>
              <p:cNvSpPr txBox="1"/>
              <p:nvPr/>
            </p:nvSpPr>
            <p:spPr>
              <a:xfrm>
                <a:off x="1009025" y="1774554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207018C5-607B-8EB1-75F3-05B45A47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25" y="1774554"/>
                <a:ext cx="99386" cy="156646"/>
              </a:xfrm>
              <a:prstGeom prst="rect">
                <a:avLst/>
              </a:prstGeom>
              <a:blipFill>
                <a:blip r:embed="rId10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E7591F5-0CC7-F794-17F8-8329618B8131}"/>
                  </a:ext>
                </a:extLst>
              </p:cNvPr>
              <p:cNvSpPr txBox="1"/>
              <p:nvPr/>
            </p:nvSpPr>
            <p:spPr>
              <a:xfrm>
                <a:off x="987709" y="2048770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BE7591F5-0CC7-F794-17F8-8329618B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09" y="2048770"/>
                <a:ext cx="99386" cy="156646"/>
              </a:xfrm>
              <a:prstGeom prst="rect">
                <a:avLst/>
              </a:prstGeom>
              <a:blipFill>
                <a:blip r:embed="rId21"/>
                <a:stretch>
                  <a:fillRect l="-3125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EDEB0040-6B93-F081-19A9-27B8403F1607}"/>
                  </a:ext>
                </a:extLst>
              </p:cNvPr>
              <p:cNvSpPr txBox="1"/>
              <p:nvPr/>
            </p:nvSpPr>
            <p:spPr>
              <a:xfrm>
                <a:off x="1231758" y="1752821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EDEB0040-6B93-F081-19A9-27B8403F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58" y="1752821"/>
                <a:ext cx="99386" cy="156646"/>
              </a:xfrm>
              <a:prstGeom prst="rect">
                <a:avLst/>
              </a:prstGeom>
              <a:blipFill>
                <a:blip r:embed="rId14"/>
                <a:stretch>
                  <a:fillRect l="-31250" r="-375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D12DEEA2-002E-A688-44FB-563C3FBDDC1D}"/>
                  </a:ext>
                </a:extLst>
              </p:cNvPr>
              <p:cNvSpPr txBox="1"/>
              <p:nvPr/>
            </p:nvSpPr>
            <p:spPr>
              <a:xfrm>
                <a:off x="1205823" y="2023750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1" name="Textfeld 110">
                <a:extLst>
                  <a:ext uri="{FF2B5EF4-FFF2-40B4-BE49-F238E27FC236}">
                    <a16:creationId xmlns:a16="http://schemas.microsoft.com/office/drawing/2014/main" id="{D12DEEA2-002E-A688-44FB-563C3FBD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23" y="2023750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F6316FA6-DB5F-2D7A-85C2-CADA6850E4E8}"/>
                  </a:ext>
                </a:extLst>
              </p:cNvPr>
              <p:cNvSpPr txBox="1"/>
              <p:nvPr/>
            </p:nvSpPr>
            <p:spPr>
              <a:xfrm>
                <a:off x="2097171" y="1809315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F6316FA6-DB5F-2D7A-85C2-CADA6850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71" y="1809315"/>
                <a:ext cx="99386" cy="156646"/>
              </a:xfrm>
              <a:prstGeom prst="rect">
                <a:avLst/>
              </a:prstGeom>
              <a:blipFill>
                <a:blip r:embed="rId22"/>
                <a:stretch>
                  <a:fillRect l="-31250" r="-37500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8D679DC6-2F78-B7E0-0802-6943FD374341}"/>
                  </a:ext>
                </a:extLst>
              </p:cNvPr>
              <p:cNvSpPr txBox="1"/>
              <p:nvPr/>
            </p:nvSpPr>
            <p:spPr>
              <a:xfrm>
                <a:off x="2336291" y="1781085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8D679DC6-2F78-B7E0-0802-6943FD37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91" y="1781085"/>
                <a:ext cx="99386" cy="156646"/>
              </a:xfrm>
              <a:prstGeom prst="rect">
                <a:avLst/>
              </a:prstGeom>
              <a:blipFill>
                <a:blip r:embed="rId17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2B8A6DFF-4AA8-8BC5-B188-FA326CF9146C}"/>
                  </a:ext>
                </a:extLst>
              </p:cNvPr>
              <p:cNvSpPr txBox="1"/>
              <p:nvPr/>
            </p:nvSpPr>
            <p:spPr>
              <a:xfrm>
                <a:off x="2269330" y="2068381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2B8A6DFF-4AA8-8BC5-B188-FA326CF91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30" y="2068381"/>
                <a:ext cx="99386" cy="156646"/>
              </a:xfrm>
              <a:prstGeom prst="rect">
                <a:avLst/>
              </a:prstGeom>
              <a:blipFill>
                <a:blip r:embed="rId21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C86DCDBF-5C5E-4E83-3C51-1EC873BBE80E}"/>
                  </a:ext>
                </a:extLst>
              </p:cNvPr>
              <p:cNvSpPr txBox="1"/>
              <p:nvPr/>
            </p:nvSpPr>
            <p:spPr>
              <a:xfrm>
                <a:off x="2736899" y="1739372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C86DCDBF-5C5E-4E83-3C51-1EC873BB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899" y="1739372"/>
                <a:ext cx="99386" cy="156646"/>
              </a:xfrm>
              <a:prstGeom prst="rect">
                <a:avLst/>
              </a:prstGeom>
              <a:blipFill>
                <a:blip r:embed="rId18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E89857E7-84A5-8065-B4B7-B834238E59D9}"/>
                  </a:ext>
                </a:extLst>
              </p:cNvPr>
              <p:cNvSpPr txBox="1"/>
              <p:nvPr/>
            </p:nvSpPr>
            <p:spPr>
              <a:xfrm>
                <a:off x="2802959" y="2022853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E89857E7-84A5-8065-B4B7-B834238E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9" y="2022853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C9D0077A-B27A-5198-CE02-91F21BA0ED39}"/>
                  </a:ext>
                </a:extLst>
              </p:cNvPr>
              <p:cNvSpPr txBox="1"/>
              <p:nvPr/>
            </p:nvSpPr>
            <p:spPr>
              <a:xfrm>
                <a:off x="3956498" y="1911040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C9D0077A-B27A-5198-CE02-91F21BA0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98" y="1911040"/>
                <a:ext cx="99386" cy="156646"/>
              </a:xfrm>
              <a:prstGeom prst="rect">
                <a:avLst/>
              </a:prstGeom>
              <a:blipFill>
                <a:blip r:embed="rId16"/>
                <a:stretch>
                  <a:fillRect l="-3125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CDF2CE4A-E791-F6B3-F778-F05DC429A07B}"/>
                  </a:ext>
                </a:extLst>
              </p:cNvPr>
              <p:cNvSpPr txBox="1"/>
              <p:nvPr/>
            </p:nvSpPr>
            <p:spPr>
              <a:xfrm>
                <a:off x="4210526" y="1830404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CDF2CE4A-E791-F6B3-F778-F05DC429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26" y="1830404"/>
                <a:ext cx="99386" cy="156646"/>
              </a:xfrm>
              <a:prstGeom prst="rect">
                <a:avLst/>
              </a:prstGeom>
              <a:blipFill>
                <a:blip r:embed="rId10"/>
                <a:stretch>
                  <a:fillRect l="-37500" r="-3125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7A4DC185-3380-5E93-371C-4BBBB0D32ED4}"/>
                  </a:ext>
                </a:extLst>
              </p:cNvPr>
              <p:cNvSpPr txBox="1"/>
              <p:nvPr/>
            </p:nvSpPr>
            <p:spPr>
              <a:xfrm>
                <a:off x="4215139" y="1999959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7A4DC185-3380-5E93-371C-4BBBB0D3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39" y="1999959"/>
                <a:ext cx="99386" cy="156646"/>
              </a:xfrm>
              <a:prstGeom prst="rect">
                <a:avLst/>
              </a:prstGeom>
              <a:blipFill>
                <a:blip r:embed="rId21"/>
                <a:stretch>
                  <a:fillRect l="-29412" r="-2941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FD71B582-0A04-1FB2-1118-2E50137EE7CC}"/>
                  </a:ext>
                </a:extLst>
              </p:cNvPr>
              <p:cNvSpPr txBox="1"/>
              <p:nvPr/>
            </p:nvSpPr>
            <p:spPr>
              <a:xfrm>
                <a:off x="4494222" y="178428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FD71B582-0A04-1FB2-1118-2E50137E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22" y="1784287"/>
                <a:ext cx="99386" cy="156646"/>
              </a:xfrm>
              <a:prstGeom prst="rect">
                <a:avLst/>
              </a:prstGeom>
              <a:blipFill>
                <a:blip r:embed="rId14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03054BDB-90C2-D5D9-0D30-A679994F4B55}"/>
                  </a:ext>
                </a:extLst>
              </p:cNvPr>
              <p:cNvSpPr txBox="1"/>
              <p:nvPr/>
            </p:nvSpPr>
            <p:spPr>
              <a:xfrm>
                <a:off x="4542030" y="2067767"/>
                <a:ext cx="99386" cy="15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18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sz="1018" dirty="0"/>
              </a:p>
            </p:txBody>
          </p:sp>
        </mc:Choice>
        <mc:Fallback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03054BDB-90C2-D5D9-0D30-A679994F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30" y="2067767"/>
                <a:ext cx="99386" cy="156646"/>
              </a:xfrm>
              <a:prstGeom prst="rect">
                <a:avLst/>
              </a:prstGeom>
              <a:blipFill>
                <a:blip r:embed="rId15"/>
                <a:stretch>
                  <a:fillRect l="-37500" r="-375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5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5</cp:revision>
  <dcterms:created xsi:type="dcterms:W3CDTF">2024-09-11T05:03:47Z</dcterms:created>
  <dcterms:modified xsi:type="dcterms:W3CDTF">2024-09-15T05:32:08Z</dcterms:modified>
</cp:coreProperties>
</file>