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17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47957"/>
            <a:ext cx="6858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79510"/>
            <a:ext cx="6858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57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19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10792"/>
            <a:ext cx="1971675" cy="33552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10792"/>
            <a:ext cx="5800725" cy="335526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45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87058"/>
            <a:ext cx="78867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649565"/>
            <a:ext cx="78867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82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82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82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82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82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82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82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53960"/>
            <a:ext cx="3886200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3960"/>
            <a:ext cx="3886200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4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0792"/>
            <a:ext cx="7886700" cy="765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70560"/>
            <a:ext cx="3868340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46217"/>
            <a:ext cx="3868340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70560"/>
            <a:ext cx="3887391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446217"/>
            <a:ext cx="3887391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1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1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44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70055"/>
            <a:ext cx="462915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44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70055"/>
            <a:ext cx="462915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792"/>
            <a:ext cx="78867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3960"/>
            <a:ext cx="78867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52B57-0A87-41F5-865A-64F12E4D1F9B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669615"/>
            <a:ext cx="30861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A2C54-BCAB-4EFD-A5AC-E1DDA1CCD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28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5B0DBAB-392B-85B5-B390-4112D665D63C}"/>
              </a:ext>
            </a:extLst>
          </p:cNvPr>
          <p:cNvGrpSpPr/>
          <p:nvPr/>
        </p:nvGrpSpPr>
        <p:grpSpPr>
          <a:xfrm>
            <a:off x="333286" y="255155"/>
            <a:ext cx="8477428" cy="3312518"/>
            <a:chOff x="198785" y="1204812"/>
            <a:chExt cx="8477428" cy="331251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19B3343-6B60-3C5D-131D-FC2BE1180C82}"/>
                </a:ext>
              </a:extLst>
            </p:cNvPr>
            <p:cNvSpPr/>
            <p:nvPr/>
          </p:nvSpPr>
          <p:spPr>
            <a:xfrm>
              <a:off x="469899" y="3163185"/>
              <a:ext cx="2009274" cy="127591"/>
            </a:xfrm>
            <a:prstGeom prst="rect">
              <a:avLst/>
            </a:prstGeom>
            <a:gradFill>
              <a:gsLst>
                <a:gs pos="61000">
                  <a:schemeClr val="bg1"/>
                </a:gs>
                <a:gs pos="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D31FBA0-96E7-AAE7-D98C-99B63B3DD5CF}"/>
                </a:ext>
              </a:extLst>
            </p:cNvPr>
            <p:cNvSpPr/>
            <p:nvPr/>
          </p:nvSpPr>
          <p:spPr>
            <a:xfrm>
              <a:off x="3292077" y="2224442"/>
              <a:ext cx="2009274" cy="2009273"/>
            </a:xfrm>
            <a:prstGeom prst="rect">
              <a:avLst/>
            </a:prstGeom>
            <a:gradFill>
              <a:gsLst>
                <a:gs pos="61000">
                  <a:schemeClr val="bg1"/>
                </a:gs>
                <a:gs pos="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E636305B-AAB8-9FDB-8757-2EFF115257C1}"/>
                    </a:ext>
                  </a:extLst>
                </p:cNvPr>
                <p:cNvSpPr txBox="1"/>
                <p:nvPr/>
              </p:nvSpPr>
              <p:spPr>
                <a:xfrm>
                  <a:off x="494075" y="1407625"/>
                  <a:ext cx="1960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de-DE" sz="160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de-DE" sz="1600" i="1" dirty="0"/>
                </a:p>
              </p:txBody>
            </p:sp>
          </mc:Choice>
          <mc:Fallback xmlns="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E636305B-AAB8-9FDB-8757-2EFF11525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75" y="1407625"/>
                  <a:ext cx="1960921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DA8425DC-FB83-4C5F-6603-0F904615DACA}"/>
                    </a:ext>
                  </a:extLst>
                </p:cNvPr>
                <p:cNvSpPr txBox="1"/>
                <p:nvPr/>
              </p:nvSpPr>
              <p:spPr>
                <a:xfrm>
                  <a:off x="3133126" y="1325743"/>
                  <a:ext cx="2327176" cy="502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DA8425DC-FB83-4C5F-6603-0F904615D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126" y="1325743"/>
                  <a:ext cx="2327176" cy="5023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C8597330-D48A-30E1-DAAE-E94E134348E0}"/>
                    </a:ext>
                  </a:extLst>
                </p:cNvPr>
                <p:cNvSpPr txBox="1"/>
                <p:nvPr/>
              </p:nvSpPr>
              <p:spPr>
                <a:xfrm>
                  <a:off x="5710429" y="1204812"/>
                  <a:ext cx="2965784" cy="744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1600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C8597330-D48A-30E1-DAAE-E94E13434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429" y="1204812"/>
                  <a:ext cx="2965784" cy="7441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0CF89DB8-CCFA-52D6-A07F-15D26C6674BB}"/>
                </a:ext>
              </a:extLst>
            </p:cNvPr>
            <p:cNvCxnSpPr/>
            <p:nvPr/>
          </p:nvCxnSpPr>
          <p:spPr>
            <a:xfrm>
              <a:off x="469899" y="3223063"/>
              <a:ext cx="200927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2DFD259-A6DF-9E14-9A6A-542C3EBE98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92081" y="3229079"/>
              <a:ext cx="200927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7F606132-4C32-9C0F-EDA7-432AA2529FF6}"/>
                </a:ext>
              </a:extLst>
            </p:cNvPr>
            <p:cNvCxnSpPr/>
            <p:nvPr/>
          </p:nvCxnSpPr>
          <p:spPr>
            <a:xfrm>
              <a:off x="3292081" y="3229079"/>
              <a:ext cx="200927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A4D4324E-BB30-F715-5C7C-6D9260F32F0B}"/>
                </a:ext>
              </a:extLst>
            </p:cNvPr>
            <p:cNvSpPr/>
            <p:nvPr/>
          </p:nvSpPr>
          <p:spPr>
            <a:xfrm>
              <a:off x="6188685" y="2224442"/>
              <a:ext cx="2009274" cy="2009273"/>
            </a:xfrm>
            <a:prstGeom prst="rect">
              <a:avLst/>
            </a:prstGeom>
            <a:gradFill>
              <a:gsLst>
                <a:gs pos="61000">
                  <a:schemeClr val="bg1"/>
                </a:gs>
                <a:gs pos="0">
                  <a:schemeClr val="accent1">
                    <a:tint val="44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7E438D9-41BA-05A2-8759-1DB4745E06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88689" y="3229079"/>
              <a:ext cx="200927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8387B1F-C045-E3B3-C0EB-F6592A8C0CD9}"/>
                </a:ext>
              </a:extLst>
            </p:cNvPr>
            <p:cNvCxnSpPr/>
            <p:nvPr/>
          </p:nvCxnSpPr>
          <p:spPr>
            <a:xfrm>
              <a:off x="6188689" y="3229079"/>
              <a:ext cx="200927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F874E3FA-117A-8D7D-D1E3-7D8CED108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1382" y="2611765"/>
              <a:ext cx="1423880" cy="122259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A36D116E-E7AE-AE74-C554-1DAA86B19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0946" y="3057934"/>
              <a:ext cx="220186" cy="165128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0D0F70F-57F6-B95D-76E2-50BB875E40D6}"/>
                </a:ext>
              </a:extLst>
            </p:cNvPr>
            <p:cNvCxnSpPr>
              <a:cxnSpLocks/>
            </p:cNvCxnSpPr>
            <p:nvPr/>
          </p:nvCxnSpPr>
          <p:spPr>
            <a:xfrm>
              <a:off x="7387668" y="3057934"/>
              <a:ext cx="379412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5B55ED23-AB1D-E81B-5BAE-BE9303380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764" y="2743200"/>
              <a:ext cx="0" cy="314734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128A0FF5-DDE1-6223-3872-BA565CD4DC9E}"/>
                </a:ext>
              </a:extLst>
            </p:cNvPr>
            <p:cNvSpPr/>
            <p:nvPr/>
          </p:nvSpPr>
          <p:spPr>
            <a:xfrm>
              <a:off x="7727209" y="2729418"/>
              <a:ext cx="79742" cy="797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0D0E958F-00CA-4854-EC2C-B4E93677B68B}"/>
                    </a:ext>
                  </a:extLst>
                </p:cNvPr>
                <p:cNvSpPr txBox="1"/>
                <p:nvPr/>
              </p:nvSpPr>
              <p:spPr>
                <a:xfrm>
                  <a:off x="7721895" y="2361747"/>
                  <a:ext cx="492827" cy="4060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1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1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0D0E958F-00CA-4854-EC2C-B4E93677B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95" y="2361747"/>
                  <a:ext cx="492827" cy="406009"/>
                </a:xfrm>
                <a:prstGeom prst="rect">
                  <a:avLst/>
                </a:prstGeom>
                <a:blipFill>
                  <a:blip r:embed="rId5"/>
                  <a:stretch>
                    <a:fillRect l="-4938" t="-1515" b="-1060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4F442FA-DCCE-2D88-3AB4-9A0951E484A8}"/>
                </a:ext>
              </a:extLst>
            </p:cNvPr>
            <p:cNvCxnSpPr>
              <a:cxnSpLocks/>
            </p:cNvCxnSpPr>
            <p:nvPr/>
          </p:nvCxnSpPr>
          <p:spPr>
            <a:xfrm>
              <a:off x="4296714" y="2899868"/>
              <a:ext cx="331988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DF07E80D-C31D-49B4-AAEA-23C462D2C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702" y="2908328"/>
              <a:ext cx="0" cy="314734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980CB33A-5040-F4E9-745B-4447ADA2941E}"/>
                    </a:ext>
                  </a:extLst>
                </p:cNvPr>
                <p:cNvSpPr txBox="1"/>
                <p:nvPr/>
              </p:nvSpPr>
              <p:spPr>
                <a:xfrm>
                  <a:off x="4602545" y="2549875"/>
                  <a:ext cx="462178" cy="2556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980CB33A-5040-F4E9-745B-4447ADA29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545" y="2549875"/>
                  <a:ext cx="462178" cy="255647"/>
                </a:xfrm>
                <a:prstGeom prst="rect">
                  <a:avLst/>
                </a:prstGeom>
                <a:blipFill>
                  <a:blip r:embed="rId6"/>
                  <a:stretch>
                    <a:fillRect l="-3947" t="-2439" b="-170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28E87CCA-DB60-582E-DAAF-5D1780178C25}"/>
                </a:ext>
              </a:extLst>
            </p:cNvPr>
            <p:cNvSpPr/>
            <p:nvPr/>
          </p:nvSpPr>
          <p:spPr>
            <a:xfrm>
              <a:off x="4599463" y="2855344"/>
              <a:ext cx="79742" cy="797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0DB05C0D-3F6D-63AD-036C-BD3456809A95}"/>
                    </a:ext>
                  </a:extLst>
                </p:cNvPr>
                <p:cNvSpPr txBox="1"/>
                <p:nvPr/>
              </p:nvSpPr>
              <p:spPr>
                <a:xfrm>
                  <a:off x="1488327" y="2961591"/>
                  <a:ext cx="44294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0DB05C0D-3F6D-63AD-036C-BD3456809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327" y="2961591"/>
                  <a:ext cx="442942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4110" b="-8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A21BC12D-BFDA-EC07-1507-99F617CC725C}"/>
                </a:ext>
              </a:extLst>
            </p:cNvPr>
            <p:cNvSpPr/>
            <p:nvPr/>
          </p:nvSpPr>
          <p:spPr>
            <a:xfrm>
              <a:off x="1488327" y="3183191"/>
              <a:ext cx="79742" cy="797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0966D6B8-2123-FFD8-FA5B-6553FEF98193}"/>
                    </a:ext>
                  </a:extLst>
                </p:cNvPr>
                <p:cNvSpPr txBox="1"/>
                <p:nvPr/>
              </p:nvSpPr>
              <p:spPr>
                <a:xfrm>
                  <a:off x="198785" y="3084562"/>
                  <a:ext cx="31897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0966D6B8-2123-FFD8-FA5B-6553FEF98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85" y="3084562"/>
                  <a:ext cx="31897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BDB64CAD-1458-3108-C1D1-9A24220447B0}"/>
                    </a:ext>
                  </a:extLst>
                </p:cNvPr>
                <p:cNvSpPr txBox="1"/>
                <p:nvPr/>
              </p:nvSpPr>
              <p:spPr>
                <a:xfrm>
                  <a:off x="3009297" y="3091274"/>
                  <a:ext cx="31897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BDB64CAD-1458-3108-C1D1-9A242204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297" y="3091274"/>
                  <a:ext cx="31897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B73D5152-2D3C-46D7-E116-93BC5092DD7E}"/>
                    </a:ext>
                  </a:extLst>
                </p:cNvPr>
                <p:cNvSpPr txBox="1"/>
                <p:nvPr/>
              </p:nvSpPr>
              <p:spPr>
                <a:xfrm>
                  <a:off x="4143731" y="4240331"/>
                  <a:ext cx="31897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B73D5152-2D3C-46D7-E116-93BC5092D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3731" y="4240331"/>
                  <a:ext cx="318977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60FBBF00-98CF-DFA1-50A3-622F16B5F485}"/>
                    </a:ext>
                  </a:extLst>
                </p:cNvPr>
                <p:cNvSpPr txBox="1"/>
                <p:nvPr/>
              </p:nvSpPr>
              <p:spPr>
                <a:xfrm>
                  <a:off x="6243214" y="3747028"/>
                  <a:ext cx="31897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60FBBF00-98CF-DFA1-50A3-622F16B5F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14" y="3747028"/>
                  <a:ext cx="31897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10C16D5F-8E9F-1D2F-A8B1-71813F13CFA1}"/>
                    </a:ext>
                  </a:extLst>
                </p:cNvPr>
                <p:cNvSpPr txBox="1"/>
                <p:nvPr/>
              </p:nvSpPr>
              <p:spPr>
                <a:xfrm>
                  <a:off x="5934257" y="3096053"/>
                  <a:ext cx="31897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10C16D5F-8E9F-1D2F-A8B1-71813F13C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257" y="3096053"/>
                  <a:ext cx="31897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A5BFE2F1-23D7-9699-2B76-E7F8BE073477}"/>
                    </a:ext>
                  </a:extLst>
                </p:cNvPr>
                <p:cNvSpPr txBox="1"/>
                <p:nvPr/>
              </p:nvSpPr>
              <p:spPr>
                <a:xfrm>
                  <a:off x="7033833" y="4221683"/>
                  <a:ext cx="31897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A5BFE2F1-23D7-9699-2B76-E7F8BE073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833" y="4221683"/>
                  <a:ext cx="318977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09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2</cp:revision>
  <dcterms:created xsi:type="dcterms:W3CDTF">2024-09-13T05:36:31Z</dcterms:created>
  <dcterms:modified xsi:type="dcterms:W3CDTF">2024-10-03T11:19:32Z</dcterms:modified>
</cp:coreProperties>
</file>