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519363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97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353596"/>
            <a:ext cx="2141459" cy="752205"/>
          </a:xfrm>
        </p:spPr>
        <p:txBody>
          <a:bodyPr anchor="b"/>
          <a:lstStyle>
            <a:lvl1pPr algn="ctr">
              <a:defRPr sz="16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1134809"/>
            <a:ext cx="1889522" cy="521642"/>
          </a:xfrm>
        </p:spPr>
        <p:txBody>
          <a:bodyPr/>
          <a:lstStyle>
            <a:lvl1pPr marL="0" indent="0" algn="ctr">
              <a:buNone/>
              <a:defRPr sz="661"/>
            </a:lvl1pPr>
            <a:lvl2pPr marL="125959" indent="0" algn="ctr">
              <a:buNone/>
              <a:defRPr sz="551"/>
            </a:lvl2pPr>
            <a:lvl3pPr marL="251917" indent="0" algn="ctr">
              <a:buNone/>
              <a:defRPr sz="496"/>
            </a:lvl3pPr>
            <a:lvl4pPr marL="377876" indent="0" algn="ctr">
              <a:buNone/>
              <a:defRPr sz="441"/>
            </a:lvl4pPr>
            <a:lvl5pPr marL="503834" indent="0" algn="ctr">
              <a:buNone/>
              <a:defRPr sz="441"/>
            </a:lvl5pPr>
            <a:lvl6pPr marL="629793" indent="0" algn="ctr">
              <a:buNone/>
              <a:defRPr sz="441"/>
            </a:lvl6pPr>
            <a:lvl7pPr marL="755752" indent="0" algn="ctr">
              <a:buNone/>
              <a:defRPr sz="441"/>
            </a:lvl7pPr>
            <a:lvl8pPr marL="881710" indent="0" algn="ctr">
              <a:buNone/>
              <a:defRPr sz="441"/>
            </a:lvl8pPr>
            <a:lvl9pPr marL="1007669" indent="0" algn="ctr">
              <a:buNone/>
              <a:defRPr sz="44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74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33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115032"/>
            <a:ext cx="543238" cy="18309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115032"/>
            <a:ext cx="1598221" cy="18309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88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6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538647"/>
            <a:ext cx="2172951" cy="898744"/>
          </a:xfrm>
        </p:spPr>
        <p:txBody>
          <a:bodyPr anchor="b"/>
          <a:lstStyle>
            <a:lvl1pPr>
              <a:defRPr sz="165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1445894"/>
            <a:ext cx="2172951" cy="472628"/>
          </a:xfrm>
        </p:spPr>
        <p:txBody>
          <a:bodyPr/>
          <a:lstStyle>
            <a:lvl1pPr marL="0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1pPr>
            <a:lvl2pPr marL="125959" indent="0">
              <a:buNone/>
              <a:defRPr sz="551">
                <a:solidFill>
                  <a:schemeClr val="tx1">
                    <a:tint val="82000"/>
                  </a:schemeClr>
                </a:solidFill>
              </a:defRPr>
            </a:lvl2pPr>
            <a:lvl3pPr marL="251917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3pPr>
            <a:lvl4pPr marL="377876" indent="0">
              <a:buNone/>
              <a:defRPr sz="441">
                <a:solidFill>
                  <a:schemeClr val="tx1">
                    <a:tint val="82000"/>
                  </a:schemeClr>
                </a:solidFill>
              </a:defRPr>
            </a:lvl4pPr>
            <a:lvl5pPr marL="503834" indent="0">
              <a:buNone/>
              <a:defRPr sz="441">
                <a:solidFill>
                  <a:schemeClr val="tx1">
                    <a:tint val="82000"/>
                  </a:schemeClr>
                </a:solidFill>
              </a:defRPr>
            </a:lvl5pPr>
            <a:lvl6pPr marL="629793" indent="0">
              <a:buNone/>
              <a:defRPr sz="441">
                <a:solidFill>
                  <a:schemeClr val="tx1">
                    <a:tint val="82000"/>
                  </a:schemeClr>
                </a:solidFill>
              </a:defRPr>
            </a:lvl6pPr>
            <a:lvl7pPr marL="755752" indent="0">
              <a:buNone/>
              <a:defRPr sz="441">
                <a:solidFill>
                  <a:schemeClr val="tx1">
                    <a:tint val="82000"/>
                  </a:schemeClr>
                </a:solidFill>
              </a:defRPr>
            </a:lvl7pPr>
            <a:lvl8pPr marL="881710" indent="0">
              <a:buNone/>
              <a:defRPr sz="441">
                <a:solidFill>
                  <a:schemeClr val="tx1">
                    <a:tint val="82000"/>
                  </a:schemeClr>
                </a:solidFill>
              </a:defRPr>
            </a:lvl8pPr>
            <a:lvl9pPr marL="1007669" indent="0">
              <a:buNone/>
              <a:defRPr sz="44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96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575157"/>
            <a:ext cx="1070729" cy="1370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575157"/>
            <a:ext cx="1070729" cy="1370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0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15032"/>
            <a:ext cx="2172951" cy="417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529645"/>
            <a:ext cx="1065808" cy="259570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789215"/>
            <a:ext cx="1065808" cy="11608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529645"/>
            <a:ext cx="1071057" cy="259570"/>
          </a:xfrm>
        </p:spPr>
        <p:txBody>
          <a:bodyPr anchor="b"/>
          <a:lstStyle>
            <a:lvl1pPr marL="0" indent="0">
              <a:buNone/>
              <a:defRPr sz="661" b="1"/>
            </a:lvl1pPr>
            <a:lvl2pPr marL="125959" indent="0">
              <a:buNone/>
              <a:defRPr sz="551" b="1"/>
            </a:lvl2pPr>
            <a:lvl3pPr marL="251917" indent="0">
              <a:buNone/>
              <a:defRPr sz="496" b="1"/>
            </a:lvl3pPr>
            <a:lvl4pPr marL="377876" indent="0">
              <a:buNone/>
              <a:defRPr sz="441" b="1"/>
            </a:lvl4pPr>
            <a:lvl5pPr marL="503834" indent="0">
              <a:buNone/>
              <a:defRPr sz="441" b="1"/>
            </a:lvl5pPr>
            <a:lvl6pPr marL="629793" indent="0">
              <a:buNone/>
              <a:defRPr sz="441" b="1"/>
            </a:lvl6pPr>
            <a:lvl7pPr marL="755752" indent="0">
              <a:buNone/>
              <a:defRPr sz="441" b="1"/>
            </a:lvl7pPr>
            <a:lvl8pPr marL="881710" indent="0">
              <a:buNone/>
              <a:defRPr sz="441" b="1"/>
            </a:lvl8pPr>
            <a:lvl9pPr marL="1007669" indent="0">
              <a:buNone/>
              <a:defRPr sz="44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789215"/>
            <a:ext cx="1071057" cy="11608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96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94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04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44039"/>
            <a:ext cx="812560" cy="504137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311085"/>
            <a:ext cx="1275428" cy="1535418"/>
          </a:xfrm>
        </p:spPr>
        <p:txBody>
          <a:bodyPr/>
          <a:lstStyle>
            <a:lvl1pPr>
              <a:defRPr sz="882"/>
            </a:lvl1pPr>
            <a:lvl2pPr>
              <a:defRPr sz="771"/>
            </a:lvl2pPr>
            <a:lvl3pPr>
              <a:defRPr sz="661"/>
            </a:lvl3pPr>
            <a:lvl4pPr>
              <a:defRPr sz="551"/>
            </a:lvl4pPr>
            <a:lvl5pPr>
              <a:defRPr sz="551"/>
            </a:lvl5pPr>
            <a:lvl6pPr>
              <a:defRPr sz="551"/>
            </a:lvl6pPr>
            <a:lvl7pPr>
              <a:defRPr sz="551"/>
            </a:lvl7pPr>
            <a:lvl8pPr>
              <a:defRPr sz="551"/>
            </a:lvl8pPr>
            <a:lvl9pPr>
              <a:defRPr sz="55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648176"/>
            <a:ext cx="812560" cy="1200827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97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44039"/>
            <a:ext cx="812560" cy="504137"/>
          </a:xfrm>
        </p:spPr>
        <p:txBody>
          <a:bodyPr anchor="b"/>
          <a:lstStyle>
            <a:lvl1pPr>
              <a:defRPr sz="88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311085"/>
            <a:ext cx="1275428" cy="1535418"/>
          </a:xfrm>
        </p:spPr>
        <p:txBody>
          <a:bodyPr anchor="t"/>
          <a:lstStyle>
            <a:lvl1pPr marL="0" indent="0">
              <a:buNone/>
              <a:defRPr sz="882"/>
            </a:lvl1pPr>
            <a:lvl2pPr marL="125959" indent="0">
              <a:buNone/>
              <a:defRPr sz="771"/>
            </a:lvl2pPr>
            <a:lvl3pPr marL="251917" indent="0">
              <a:buNone/>
              <a:defRPr sz="661"/>
            </a:lvl3pPr>
            <a:lvl4pPr marL="377876" indent="0">
              <a:buNone/>
              <a:defRPr sz="551"/>
            </a:lvl4pPr>
            <a:lvl5pPr marL="503834" indent="0">
              <a:buNone/>
              <a:defRPr sz="551"/>
            </a:lvl5pPr>
            <a:lvl6pPr marL="629793" indent="0">
              <a:buNone/>
              <a:defRPr sz="551"/>
            </a:lvl6pPr>
            <a:lvl7pPr marL="755752" indent="0">
              <a:buNone/>
              <a:defRPr sz="551"/>
            </a:lvl7pPr>
            <a:lvl8pPr marL="881710" indent="0">
              <a:buNone/>
              <a:defRPr sz="551"/>
            </a:lvl8pPr>
            <a:lvl9pPr marL="1007669" indent="0">
              <a:buNone/>
              <a:defRPr sz="55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648176"/>
            <a:ext cx="812560" cy="1200827"/>
          </a:xfrm>
        </p:spPr>
        <p:txBody>
          <a:bodyPr/>
          <a:lstStyle>
            <a:lvl1pPr marL="0" indent="0">
              <a:buNone/>
              <a:defRPr sz="441"/>
            </a:lvl1pPr>
            <a:lvl2pPr marL="125959" indent="0">
              <a:buNone/>
              <a:defRPr sz="386"/>
            </a:lvl2pPr>
            <a:lvl3pPr marL="251917" indent="0">
              <a:buNone/>
              <a:defRPr sz="331"/>
            </a:lvl3pPr>
            <a:lvl4pPr marL="377876" indent="0">
              <a:buNone/>
              <a:defRPr sz="276"/>
            </a:lvl4pPr>
            <a:lvl5pPr marL="503834" indent="0">
              <a:buNone/>
              <a:defRPr sz="276"/>
            </a:lvl5pPr>
            <a:lvl6pPr marL="629793" indent="0">
              <a:buNone/>
              <a:defRPr sz="276"/>
            </a:lvl6pPr>
            <a:lvl7pPr marL="755752" indent="0">
              <a:buNone/>
              <a:defRPr sz="276"/>
            </a:lvl7pPr>
            <a:lvl8pPr marL="881710" indent="0">
              <a:buNone/>
              <a:defRPr sz="276"/>
            </a:lvl8pPr>
            <a:lvl9pPr marL="1007669" indent="0">
              <a:buNone/>
              <a:defRPr sz="27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182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115032"/>
            <a:ext cx="2172951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575157"/>
            <a:ext cx="2172951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2002546"/>
            <a:ext cx="56685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41F1C-4B07-4D7E-A194-17AF101258CE}" type="datetimeFigureOut">
              <a:rPr lang="de-DE" smtClean="0"/>
              <a:t>29.09.2024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2002546"/>
            <a:ext cx="85028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2002546"/>
            <a:ext cx="566857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AC643-C89E-4466-93F0-50EE638F7A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661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51917" rtl="0" eaLnBrk="1" latinLnBrk="0" hangingPunct="1">
        <a:lnSpc>
          <a:spcPct val="90000"/>
        </a:lnSpc>
        <a:spcBef>
          <a:spcPct val="0"/>
        </a:spcBef>
        <a:buNone/>
        <a:defRPr sz="1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" indent="-62979" algn="l" defTabSz="2519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771" kern="1200">
          <a:solidFill>
            <a:schemeClr val="tx1"/>
          </a:solidFill>
          <a:latin typeface="+mn-lt"/>
          <a:ea typeface="+mn-ea"/>
          <a:cs typeface="+mn-cs"/>
        </a:defRPr>
      </a:lvl1pPr>
      <a:lvl2pPr marL="18893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14897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66814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818731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944690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" indent="-62979" algn="l" defTabSz="251917" rtl="0" eaLnBrk="1" latinLnBrk="0" hangingPunct="1">
        <a:lnSpc>
          <a:spcPct val="90000"/>
        </a:lnSpc>
        <a:spcBef>
          <a:spcPts val="138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595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3pPr>
      <a:lvl4pPr marL="377876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6pPr>
      <a:lvl7pPr marL="755752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9" algn="l" defTabSz="251917" rtl="0" eaLnBrk="1" latinLnBrk="0" hangingPunct="1">
        <a:defRPr sz="4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0C66C5C-533E-EE1B-A6FD-52076861F24E}"/>
              </a:ext>
            </a:extLst>
          </p:cNvPr>
          <p:cNvGrpSpPr/>
          <p:nvPr/>
        </p:nvGrpSpPr>
        <p:grpSpPr>
          <a:xfrm>
            <a:off x="69419" y="67337"/>
            <a:ext cx="2380528" cy="2025914"/>
            <a:chOff x="245211" y="315739"/>
            <a:chExt cx="3172871" cy="27002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B9C1148-CBF5-94C7-C333-1FDDBB7687B0}"/>
                </a:ext>
              </a:extLst>
            </p:cNvPr>
            <p:cNvSpPr/>
            <p:nvPr/>
          </p:nvSpPr>
          <p:spPr>
            <a:xfrm>
              <a:off x="245211" y="2053495"/>
              <a:ext cx="914400" cy="9144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32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BE62C35-F7BD-33E1-CEAD-05A080166A47}"/>
                </a:ext>
              </a:extLst>
            </p:cNvPr>
            <p:cNvSpPr/>
            <p:nvPr/>
          </p:nvSpPr>
          <p:spPr>
            <a:xfrm>
              <a:off x="442061" y="770724"/>
              <a:ext cx="520701" cy="520701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32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EE62633-2541-ED39-DCB2-DC2E87FEB017}"/>
                </a:ext>
              </a:extLst>
            </p:cNvPr>
            <p:cNvSpPr/>
            <p:nvPr/>
          </p:nvSpPr>
          <p:spPr>
            <a:xfrm>
              <a:off x="1349804" y="624673"/>
              <a:ext cx="914400" cy="9144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32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574C21FE-41C1-6C68-4892-059B254A108C}"/>
                    </a:ext>
                  </a:extLst>
                </p:cNvPr>
                <p:cNvSpPr txBox="1"/>
                <p:nvPr/>
              </p:nvSpPr>
              <p:spPr>
                <a:xfrm>
                  <a:off x="522716" y="846411"/>
                  <a:ext cx="380735" cy="334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574C21FE-41C1-6C68-4892-059B254A1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16" y="846411"/>
                  <a:ext cx="380735" cy="33475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B6F132FD-EFC2-1F4B-B8FE-4A1B7DA2BCAB}"/>
                    </a:ext>
                  </a:extLst>
                </p:cNvPr>
                <p:cNvSpPr txBox="1"/>
                <p:nvPr/>
              </p:nvSpPr>
              <p:spPr>
                <a:xfrm>
                  <a:off x="1479832" y="755943"/>
                  <a:ext cx="380735" cy="334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B6F132FD-EFC2-1F4B-B8FE-4A1B7DA2B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832" y="755943"/>
                  <a:ext cx="380735" cy="3347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D060D61F-38C3-A7BE-2B1A-790A4030E96C}"/>
                    </a:ext>
                  </a:extLst>
                </p:cNvPr>
                <p:cNvSpPr txBox="1"/>
                <p:nvPr/>
              </p:nvSpPr>
              <p:spPr>
                <a:xfrm>
                  <a:off x="1729804" y="1071874"/>
                  <a:ext cx="380735" cy="334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D060D61F-38C3-A7BE-2B1A-790A4030E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804" y="1071874"/>
                  <a:ext cx="380735" cy="3347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7E4AE16C-EE05-6771-C956-CABB5272676F}"/>
                    </a:ext>
                  </a:extLst>
                </p:cNvPr>
                <p:cNvSpPr txBox="1"/>
                <p:nvPr/>
              </p:nvSpPr>
              <p:spPr>
                <a:xfrm>
                  <a:off x="627845" y="315739"/>
                  <a:ext cx="190153" cy="211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7E4AE16C-EE05-6771-C956-CABB52726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45" y="315739"/>
                  <a:ext cx="190153" cy="211690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0833" b="-769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D8690B29-1B9B-B31E-1F12-B60FC379BE59}"/>
                    </a:ext>
                  </a:extLst>
                </p:cNvPr>
                <p:cNvSpPr txBox="1"/>
                <p:nvPr/>
              </p:nvSpPr>
              <p:spPr>
                <a:xfrm>
                  <a:off x="1728806" y="315739"/>
                  <a:ext cx="168787" cy="211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D8690B29-1B9B-B31E-1F12-B60FC379B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806" y="315739"/>
                  <a:ext cx="168787" cy="211690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3810" b="-769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ECC5C87-F850-2EB9-C791-61F75DE43E43}"/>
                </a:ext>
              </a:extLst>
            </p:cNvPr>
            <p:cNvSpPr/>
            <p:nvPr/>
          </p:nvSpPr>
          <p:spPr>
            <a:xfrm>
              <a:off x="2503682" y="624673"/>
              <a:ext cx="914400" cy="9144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32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89A4DC51-624F-A542-CB19-FFD4D8218368}"/>
                    </a:ext>
                  </a:extLst>
                </p:cNvPr>
                <p:cNvSpPr txBox="1"/>
                <p:nvPr/>
              </p:nvSpPr>
              <p:spPr>
                <a:xfrm>
                  <a:off x="2886487" y="315739"/>
                  <a:ext cx="160242" cy="211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89A4DC51-624F-A542-CB19-FFD4D8218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487" y="315739"/>
                  <a:ext cx="160242" cy="211690"/>
                </a:xfrm>
                <a:prstGeom prst="rect">
                  <a:avLst/>
                </a:prstGeom>
                <a:blipFill>
                  <a:blip r:embed="rId7"/>
                  <a:stretch>
                    <a:fillRect l="-30000" r="-25000" b="-769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10B6267-27BA-8D2E-1F4D-49C7B85BE425}"/>
                </a:ext>
              </a:extLst>
            </p:cNvPr>
            <p:cNvSpPr/>
            <p:nvPr/>
          </p:nvSpPr>
          <p:spPr>
            <a:xfrm>
              <a:off x="375174" y="2137596"/>
              <a:ext cx="520700" cy="5207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32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82BA602A-95A8-E95B-1580-8D364C38285B}"/>
                    </a:ext>
                  </a:extLst>
                </p:cNvPr>
                <p:cNvSpPr txBox="1"/>
                <p:nvPr/>
              </p:nvSpPr>
              <p:spPr>
                <a:xfrm>
                  <a:off x="452691" y="1751906"/>
                  <a:ext cx="552855" cy="211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sz="1032" i="1"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de-DE" sz="1032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>
            <p:sp>
              <p:nvSpPr>
                <p:cNvPr id="25" name="Textfeld 24">
                  <a:extLst>
                    <a:ext uri="{FF2B5EF4-FFF2-40B4-BE49-F238E27FC236}">
                      <a16:creationId xmlns:a16="http://schemas.microsoft.com/office/drawing/2014/main" id="{82BA602A-95A8-E95B-1580-8D364C382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91" y="1751906"/>
                  <a:ext cx="552855" cy="211690"/>
                </a:xfrm>
                <a:prstGeom prst="rect">
                  <a:avLst/>
                </a:prstGeom>
                <a:blipFill>
                  <a:blip r:embed="rId8"/>
                  <a:stretch>
                    <a:fillRect l="-7353" r="-7353" b="-769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374E495-4BC0-46DA-4333-BCB9B2C22AE5}"/>
                </a:ext>
              </a:extLst>
            </p:cNvPr>
            <p:cNvSpPr/>
            <p:nvPr/>
          </p:nvSpPr>
          <p:spPr>
            <a:xfrm>
              <a:off x="2503682" y="2101565"/>
              <a:ext cx="914400" cy="91440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32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E7D8917-8705-F9D3-7E1E-93F4CB3BB4EF}"/>
                </a:ext>
              </a:extLst>
            </p:cNvPr>
            <p:cNvSpPr/>
            <p:nvPr/>
          </p:nvSpPr>
          <p:spPr>
            <a:xfrm>
              <a:off x="1349804" y="2101565"/>
              <a:ext cx="914400" cy="9144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32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F709C377-0AFB-53ED-0460-9A9DE885EE20}"/>
                </a:ext>
              </a:extLst>
            </p:cNvPr>
            <p:cNvSpPr/>
            <p:nvPr/>
          </p:nvSpPr>
          <p:spPr>
            <a:xfrm>
              <a:off x="2573532" y="2171673"/>
              <a:ext cx="774701" cy="774701"/>
            </a:xfrm>
            <a:prstGeom prst="ellipse">
              <a:avLst/>
            </a:prstGeom>
            <a:solidFill>
              <a:schemeClr val="bg1">
                <a:lumMod val="85000"/>
                <a:alpha val="63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32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3687AF61-941D-5497-86AB-3857318361FA}"/>
                </a:ext>
              </a:extLst>
            </p:cNvPr>
            <p:cNvSpPr/>
            <p:nvPr/>
          </p:nvSpPr>
          <p:spPr>
            <a:xfrm>
              <a:off x="1422829" y="2171673"/>
              <a:ext cx="768350" cy="768350"/>
            </a:xfrm>
            <a:prstGeom prst="ellipse">
              <a:avLst/>
            </a:prstGeom>
            <a:solidFill>
              <a:schemeClr val="bg1">
                <a:alpha val="71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32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22301021-5947-91CD-361E-4F946B00E175}"/>
                    </a:ext>
                  </a:extLst>
                </p:cNvPr>
                <p:cNvSpPr txBox="1"/>
                <p:nvPr/>
              </p:nvSpPr>
              <p:spPr>
                <a:xfrm>
                  <a:off x="1557455" y="1770697"/>
                  <a:ext cx="522944" cy="211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sz="1032" i="1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de-DE" sz="1032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22301021-5947-91CD-361E-4F946B00E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455" y="1770697"/>
                  <a:ext cx="522944" cy="211690"/>
                </a:xfrm>
                <a:prstGeom prst="rect">
                  <a:avLst/>
                </a:prstGeom>
                <a:blipFill>
                  <a:blip r:embed="rId9"/>
                  <a:stretch>
                    <a:fillRect l="-7813" r="-9375" b="-769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0DF9EE31-DD7E-2975-5AF6-67FFD2412E07}"/>
                    </a:ext>
                  </a:extLst>
                </p:cNvPr>
                <p:cNvSpPr txBox="1"/>
                <p:nvPr/>
              </p:nvSpPr>
              <p:spPr>
                <a:xfrm>
                  <a:off x="2711334" y="1758259"/>
                  <a:ext cx="522941" cy="2116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de-DE" sz="1032" i="1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de-DE" sz="1032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0DF9EE31-DD7E-2975-5AF6-67FFD2412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334" y="1758259"/>
                  <a:ext cx="522941" cy="211690"/>
                </a:xfrm>
                <a:prstGeom prst="rect">
                  <a:avLst/>
                </a:prstGeom>
                <a:blipFill>
                  <a:blip r:embed="rId10"/>
                  <a:stretch>
                    <a:fillRect l="-7813" r="-9375" b="-769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C74F9182-578F-E16D-4615-98036899430F}"/>
                    </a:ext>
                  </a:extLst>
                </p:cNvPr>
                <p:cNvSpPr txBox="1"/>
                <p:nvPr/>
              </p:nvSpPr>
              <p:spPr>
                <a:xfrm>
                  <a:off x="2644204" y="755943"/>
                  <a:ext cx="380735" cy="334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C74F9182-578F-E16D-4615-980368994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204" y="755943"/>
                  <a:ext cx="380735" cy="3347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69E22280-A81D-D79D-D175-C0D476D687B9}"/>
                    </a:ext>
                  </a:extLst>
                </p:cNvPr>
                <p:cNvSpPr txBox="1"/>
                <p:nvPr/>
              </p:nvSpPr>
              <p:spPr>
                <a:xfrm>
                  <a:off x="2894176" y="1071874"/>
                  <a:ext cx="380735" cy="334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69E22280-A81D-D79D-D175-C0D476D68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176" y="1071874"/>
                  <a:ext cx="380735" cy="3347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1C7E166E-5334-07EB-3DE9-039B01C53D2C}"/>
                    </a:ext>
                  </a:extLst>
                </p:cNvPr>
                <p:cNvSpPr txBox="1"/>
                <p:nvPr/>
              </p:nvSpPr>
              <p:spPr>
                <a:xfrm>
                  <a:off x="1479832" y="2242173"/>
                  <a:ext cx="380735" cy="334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 xmlns="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1C7E166E-5334-07EB-3DE9-039B01C53D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9832" y="2242173"/>
                  <a:ext cx="380735" cy="3347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CE757E54-9692-2646-9AF5-5DE45446B218}"/>
                    </a:ext>
                  </a:extLst>
                </p:cNvPr>
                <p:cNvSpPr txBox="1"/>
                <p:nvPr/>
              </p:nvSpPr>
              <p:spPr>
                <a:xfrm>
                  <a:off x="1729804" y="2558105"/>
                  <a:ext cx="380735" cy="334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 xmlns="">
            <p:sp>
              <p:nvSpPr>
                <p:cNvPr id="40" name="Textfeld 39">
                  <a:extLst>
                    <a:ext uri="{FF2B5EF4-FFF2-40B4-BE49-F238E27FC236}">
                      <a16:creationId xmlns:a16="http://schemas.microsoft.com/office/drawing/2014/main" id="{CE757E54-9692-2646-9AF5-5DE45446B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804" y="2558105"/>
                  <a:ext cx="380735" cy="3347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6B19D482-1A4D-C430-0420-287D266C5F12}"/>
                    </a:ext>
                  </a:extLst>
                </p:cNvPr>
                <p:cNvSpPr txBox="1"/>
                <p:nvPr/>
              </p:nvSpPr>
              <p:spPr>
                <a:xfrm>
                  <a:off x="2644205" y="2242173"/>
                  <a:ext cx="380735" cy="334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 xmlns="">
            <p:sp>
              <p:nvSpPr>
                <p:cNvPr id="43" name="Textfeld 42">
                  <a:extLst>
                    <a:ext uri="{FF2B5EF4-FFF2-40B4-BE49-F238E27FC236}">
                      <a16:creationId xmlns:a16="http://schemas.microsoft.com/office/drawing/2014/main" id="{6B19D482-1A4D-C430-0420-287D266C5F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205" y="2242173"/>
                  <a:ext cx="380735" cy="3347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9C2BCA47-0D69-7BE4-82D8-725334D6F203}"/>
                    </a:ext>
                  </a:extLst>
                </p:cNvPr>
                <p:cNvSpPr txBox="1"/>
                <p:nvPr/>
              </p:nvSpPr>
              <p:spPr>
                <a:xfrm>
                  <a:off x="2894177" y="2558105"/>
                  <a:ext cx="380735" cy="334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 xmlns="">
            <p:sp>
              <p:nvSpPr>
                <p:cNvPr id="44" name="Textfeld 43">
                  <a:extLst>
                    <a:ext uri="{FF2B5EF4-FFF2-40B4-BE49-F238E27FC236}">
                      <a16:creationId xmlns:a16="http://schemas.microsoft.com/office/drawing/2014/main" id="{9C2BCA47-0D69-7BE4-82D8-725334D6F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4177" y="2558105"/>
                  <a:ext cx="380735" cy="3347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7E9D4C32-E289-D67C-16FF-815EA756521B}"/>
                    </a:ext>
                  </a:extLst>
                </p:cNvPr>
                <p:cNvSpPr txBox="1"/>
                <p:nvPr/>
              </p:nvSpPr>
              <p:spPr>
                <a:xfrm>
                  <a:off x="447841" y="2225048"/>
                  <a:ext cx="380735" cy="334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 xmlns="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7E9D4C32-E289-D67C-16FF-815EA7565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41" y="2225048"/>
                  <a:ext cx="380735" cy="33475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D2D02599-46AC-F14A-B967-0AA8844F391A}"/>
                    </a:ext>
                  </a:extLst>
                </p:cNvPr>
                <p:cNvSpPr txBox="1"/>
                <p:nvPr/>
              </p:nvSpPr>
              <p:spPr>
                <a:xfrm>
                  <a:off x="701237" y="2558105"/>
                  <a:ext cx="380735" cy="334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032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1032" dirty="0"/>
                </a:p>
              </p:txBody>
            </p:sp>
          </mc:Choice>
          <mc:Fallback xmlns="">
            <p:sp>
              <p:nvSpPr>
                <p:cNvPr id="46" name="Textfeld 45">
                  <a:extLst>
                    <a:ext uri="{FF2B5EF4-FFF2-40B4-BE49-F238E27FC236}">
                      <a16:creationId xmlns:a16="http://schemas.microsoft.com/office/drawing/2014/main" id="{D2D02599-46AC-F14A-B967-0AA8844F3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237" y="2558105"/>
                  <a:ext cx="380735" cy="33475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550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Benutzerdefiniert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Dirk Ostwald</dc:creator>
  <cp:lastModifiedBy>Dirk Ostwald</cp:lastModifiedBy>
  <cp:revision>7</cp:revision>
  <dcterms:created xsi:type="dcterms:W3CDTF">2024-09-11T05:03:47Z</dcterms:created>
  <dcterms:modified xsi:type="dcterms:W3CDTF">2024-09-29T10:18:09Z</dcterms:modified>
</cp:coreProperties>
</file>