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18792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10" d="100"/>
          <a:sy n="110" d="100"/>
        </p:scale>
        <p:origin x="2370" y="2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589241"/>
            <a:ext cx="890944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1891070"/>
            <a:ext cx="890944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54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191691"/>
            <a:ext cx="2561466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191691"/>
            <a:ext cx="7535907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26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5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897613"/>
            <a:ext cx="102458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2409468"/>
            <a:ext cx="102458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1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958453"/>
            <a:ext cx="50486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958453"/>
            <a:ext cx="50486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17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91691"/>
            <a:ext cx="10245864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882610"/>
            <a:ext cx="502548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315164"/>
            <a:ext cx="5025485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882610"/>
            <a:ext cx="505023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315164"/>
            <a:ext cx="5050234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68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33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40030"/>
            <a:ext cx="383137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518398"/>
            <a:ext cx="6013877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080135"/>
            <a:ext cx="383137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01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40030"/>
            <a:ext cx="383137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518398"/>
            <a:ext cx="6013877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080135"/>
            <a:ext cx="383137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62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191691"/>
            <a:ext cx="102458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958453"/>
            <a:ext cx="102458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3337084"/>
            <a:ext cx="267283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35209-1814-487F-A442-B092F3359FD7}" type="datetimeFigureOut">
              <a:rPr lang="de-DE" smtClean="0"/>
              <a:t>19.09.2024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3337084"/>
            <a:ext cx="400925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3337084"/>
            <a:ext cx="267283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6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885B9CD-AC18-E91E-DFF4-62BA44843AFC}"/>
              </a:ext>
            </a:extLst>
          </p:cNvPr>
          <p:cNvGrpSpPr/>
          <p:nvPr/>
        </p:nvGrpSpPr>
        <p:grpSpPr>
          <a:xfrm>
            <a:off x="123460" y="139344"/>
            <a:ext cx="11675887" cy="3227567"/>
            <a:chOff x="182251" y="505544"/>
            <a:chExt cx="11675887" cy="3227567"/>
          </a:xfrm>
        </p:grpSpPr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B4DD3B21-A18C-7DCE-127D-FDDFAE8B803A}"/>
                </a:ext>
              </a:extLst>
            </p:cNvPr>
            <p:cNvSpPr/>
            <p:nvPr/>
          </p:nvSpPr>
          <p:spPr>
            <a:xfrm>
              <a:off x="9022282" y="2101074"/>
              <a:ext cx="453627" cy="1502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7C11A1FB-1D1D-0A16-23D8-18337F8A6640}"/>
                </a:ext>
              </a:extLst>
            </p:cNvPr>
            <p:cNvSpPr/>
            <p:nvPr/>
          </p:nvSpPr>
          <p:spPr>
            <a:xfrm>
              <a:off x="10504910" y="2614643"/>
              <a:ext cx="634583" cy="9412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5A83495C-B13E-159D-925F-8D20B63A80C6}"/>
                </a:ext>
              </a:extLst>
            </p:cNvPr>
            <p:cNvSpPr/>
            <p:nvPr/>
          </p:nvSpPr>
          <p:spPr>
            <a:xfrm>
              <a:off x="6008648" y="2109228"/>
              <a:ext cx="770040" cy="14528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AA5E4BF9-F152-E8AD-B0E7-D32A46F67486}"/>
                </a:ext>
              </a:extLst>
            </p:cNvPr>
            <p:cNvSpPr/>
            <p:nvPr/>
          </p:nvSpPr>
          <p:spPr>
            <a:xfrm>
              <a:off x="6138671" y="2627391"/>
              <a:ext cx="446523" cy="7894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B4E66F9-8A81-7526-6151-10CCBC376DC9}"/>
                </a:ext>
              </a:extLst>
            </p:cNvPr>
            <p:cNvSpPr/>
            <p:nvPr/>
          </p:nvSpPr>
          <p:spPr>
            <a:xfrm>
              <a:off x="4606212" y="2053092"/>
              <a:ext cx="377026" cy="7559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FB16929-8E7C-0029-A43A-24F46A3838D6}"/>
                </a:ext>
              </a:extLst>
            </p:cNvPr>
            <p:cNvSpPr/>
            <p:nvPr/>
          </p:nvSpPr>
          <p:spPr>
            <a:xfrm>
              <a:off x="4386168" y="1534929"/>
              <a:ext cx="837887" cy="2156793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BA0303A5-B23F-2013-82FA-C323148137DB}"/>
                    </a:ext>
                  </a:extLst>
                </p:cNvPr>
                <p:cNvSpPr txBox="1"/>
                <p:nvPr/>
              </p:nvSpPr>
              <p:spPr>
                <a:xfrm>
                  <a:off x="4599388" y="1742932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BA0303A5-B23F-2013-82FA-C32314813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388" y="1742932"/>
                  <a:ext cx="377026" cy="3539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76BCB831-6D86-BF6A-0814-809C92623FC2}"/>
                    </a:ext>
                  </a:extLst>
                </p:cNvPr>
                <p:cNvSpPr txBox="1"/>
                <p:nvPr/>
              </p:nvSpPr>
              <p:spPr>
                <a:xfrm>
                  <a:off x="4613425" y="2109228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76BCB831-6D86-BF6A-0814-809C92623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425" y="2109228"/>
                  <a:ext cx="377026" cy="3539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E3606449-9740-9554-5F69-1EC2E747BB90}"/>
                    </a:ext>
                  </a:extLst>
                </p:cNvPr>
                <p:cNvSpPr txBox="1"/>
                <p:nvPr/>
              </p:nvSpPr>
              <p:spPr>
                <a:xfrm>
                  <a:off x="4609414" y="2475524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E3606449-9740-9554-5F69-1EC2E747B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414" y="2475524"/>
                  <a:ext cx="377026" cy="3539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BAB74EAA-6151-67B8-4ACD-CB06B72AA47D}"/>
                    </a:ext>
                  </a:extLst>
                </p:cNvPr>
                <p:cNvSpPr txBox="1"/>
                <p:nvPr/>
              </p:nvSpPr>
              <p:spPr>
                <a:xfrm>
                  <a:off x="4609414" y="2841820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BAB74EAA-6151-67B8-4ACD-CB06B72AA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414" y="2841820"/>
                  <a:ext cx="377026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4C54AD3A-41F1-09FB-AA0C-E6B35C6CD76F}"/>
                    </a:ext>
                  </a:extLst>
                </p:cNvPr>
                <p:cNvSpPr txBox="1"/>
                <p:nvPr/>
              </p:nvSpPr>
              <p:spPr>
                <a:xfrm>
                  <a:off x="4609414" y="3208116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4C54AD3A-41F1-09FB-AA0C-E6B35C6CD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414" y="3208116"/>
                  <a:ext cx="377026" cy="3539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FB38F921-2EA5-E8B1-ACDC-AB5A5BFF0725}"/>
                    </a:ext>
                  </a:extLst>
                </p:cNvPr>
                <p:cNvSpPr txBox="1"/>
                <p:nvPr/>
              </p:nvSpPr>
              <p:spPr>
                <a:xfrm>
                  <a:off x="4075976" y="2096875"/>
                  <a:ext cx="2372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10" name="Textfeld 109">
                  <a:extLst>
                    <a:ext uri="{FF2B5EF4-FFF2-40B4-BE49-F238E27FC236}">
                      <a16:creationId xmlns:a16="http://schemas.microsoft.com/office/drawing/2014/main" id="{FB38F921-2EA5-E8B1-ACDC-AB5A5BFF0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976" y="2096875"/>
                  <a:ext cx="237244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3077" t="-2500" r="-25641"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D294BB92-13B5-D3BA-E97A-972A7B04E1A3}"/>
                    </a:ext>
                  </a:extLst>
                </p:cNvPr>
                <p:cNvSpPr txBox="1"/>
                <p:nvPr/>
              </p:nvSpPr>
              <p:spPr>
                <a:xfrm>
                  <a:off x="4701010" y="1138084"/>
                  <a:ext cx="2135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D294BB92-13B5-D3BA-E97A-972A7B04E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010" y="1138084"/>
                  <a:ext cx="21352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8571" r="-22857"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0CA3725E-0C3F-0786-2BC6-D6D61ADADECD}"/>
                    </a:ext>
                  </a:extLst>
                </p:cNvPr>
                <p:cNvSpPr txBox="1"/>
                <p:nvPr/>
              </p:nvSpPr>
              <p:spPr>
                <a:xfrm>
                  <a:off x="6184805" y="1699150"/>
                  <a:ext cx="383951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0CA3725E-0C3F-0786-2BC6-D6D61ADAD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805" y="1699150"/>
                  <a:ext cx="383951" cy="3539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34B4EFFA-67E7-0DB1-6B40-C8F5F5979A7B}"/>
                    </a:ext>
                  </a:extLst>
                </p:cNvPr>
                <p:cNvSpPr txBox="1"/>
                <p:nvPr/>
              </p:nvSpPr>
              <p:spPr>
                <a:xfrm>
                  <a:off x="6198840" y="2290638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34B4EFFA-67E7-0DB1-6B40-C8F5F5979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40" y="2290638"/>
                  <a:ext cx="377026" cy="353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BA5A6EE4-CA22-6791-E3D7-701960761CDD}"/>
                    </a:ext>
                  </a:extLst>
                </p:cNvPr>
                <p:cNvSpPr txBox="1"/>
                <p:nvPr/>
              </p:nvSpPr>
              <p:spPr>
                <a:xfrm>
                  <a:off x="6194829" y="2650110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BA5A6EE4-CA22-6791-E3D7-701960761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829" y="2650110"/>
                  <a:ext cx="377026" cy="353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feld 114">
                  <a:extLst>
                    <a:ext uri="{FF2B5EF4-FFF2-40B4-BE49-F238E27FC236}">
                      <a16:creationId xmlns:a16="http://schemas.microsoft.com/office/drawing/2014/main" id="{B49C21A3-3747-023A-18CA-DEF96E397DD8}"/>
                    </a:ext>
                  </a:extLst>
                </p:cNvPr>
                <p:cNvSpPr txBox="1"/>
                <p:nvPr/>
              </p:nvSpPr>
              <p:spPr>
                <a:xfrm>
                  <a:off x="6194831" y="3050526"/>
                  <a:ext cx="390363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15" name="Textfeld 114">
                  <a:extLst>
                    <a:ext uri="{FF2B5EF4-FFF2-40B4-BE49-F238E27FC236}">
                      <a16:creationId xmlns:a16="http://schemas.microsoft.com/office/drawing/2014/main" id="{B49C21A3-3747-023A-18CA-DEF96E397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831" y="3050526"/>
                  <a:ext cx="390363" cy="3539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F10D2138-664F-19E4-9118-5C233F6B783B}"/>
                    </a:ext>
                  </a:extLst>
                </p:cNvPr>
                <p:cNvSpPr txBox="1"/>
                <p:nvPr/>
              </p:nvSpPr>
              <p:spPr>
                <a:xfrm>
                  <a:off x="7042058" y="1908643"/>
                  <a:ext cx="6631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F10D2138-664F-19E4-9118-5C233F6B7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58" y="1908643"/>
                  <a:ext cx="663194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1A8412EA-6FC9-37A2-D725-330BF92855FF}"/>
                </a:ext>
              </a:extLst>
            </p:cNvPr>
            <p:cNvCxnSpPr>
              <a:cxnSpLocks/>
              <a:stCxn id="141" idx="1"/>
              <a:endCxn id="136" idx="7"/>
            </p:cNvCxnSpPr>
            <p:nvPr/>
          </p:nvCxnSpPr>
          <p:spPr>
            <a:xfrm flipH="1">
              <a:off x="6665918" y="2077920"/>
              <a:ext cx="376140" cy="2440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F970AB5F-CBEF-3724-B8F6-1F3CDEFD6207}"/>
                </a:ext>
              </a:extLst>
            </p:cNvPr>
            <p:cNvCxnSpPr>
              <a:cxnSpLocks/>
              <a:stCxn id="110" idx="3"/>
              <a:endCxn id="107" idx="2"/>
            </p:cNvCxnSpPr>
            <p:nvPr/>
          </p:nvCxnSpPr>
          <p:spPr>
            <a:xfrm>
              <a:off x="4313220" y="2219986"/>
              <a:ext cx="292992" cy="211059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feld 152">
                  <a:extLst>
                    <a:ext uri="{FF2B5EF4-FFF2-40B4-BE49-F238E27FC236}">
                      <a16:creationId xmlns:a16="http://schemas.microsoft.com/office/drawing/2014/main" id="{3749C7F3-8840-15F3-EF55-862E2CB04F43}"/>
                    </a:ext>
                  </a:extLst>
                </p:cNvPr>
                <p:cNvSpPr txBox="1"/>
                <p:nvPr/>
              </p:nvSpPr>
              <p:spPr>
                <a:xfrm>
                  <a:off x="7053778" y="3058219"/>
                  <a:ext cx="7100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′)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53" name="Textfeld 152">
                  <a:extLst>
                    <a:ext uri="{FF2B5EF4-FFF2-40B4-BE49-F238E27FC236}">
                      <a16:creationId xmlns:a16="http://schemas.microsoft.com/office/drawing/2014/main" id="{3749C7F3-8840-15F3-EF55-862E2CB04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78" y="3058219"/>
                  <a:ext cx="710066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6151CC75-46EE-6A08-4285-93A20F54493C}"/>
                </a:ext>
              </a:extLst>
            </p:cNvPr>
            <p:cNvCxnSpPr>
              <a:cxnSpLocks/>
              <a:stCxn id="153" idx="1"/>
              <a:endCxn id="138" idx="6"/>
            </p:cNvCxnSpPr>
            <p:nvPr/>
          </p:nvCxnSpPr>
          <p:spPr>
            <a:xfrm flipH="1" flipV="1">
              <a:off x="6585194" y="3022107"/>
              <a:ext cx="468584" cy="20538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BF79F329-645C-BE18-55F0-158C2442A308}"/>
                    </a:ext>
                  </a:extLst>
                </p:cNvPr>
                <p:cNvSpPr txBox="1"/>
                <p:nvPr/>
              </p:nvSpPr>
              <p:spPr>
                <a:xfrm>
                  <a:off x="6276584" y="1132555"/>
                  <a:ext cx="1883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BF79F329-645C-BE18-55F0-158C2442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584" y="1132555"/>
                  <a:ext cx="18838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2258" r="-29032"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A1835A22-D7BC-1D8C-9B48-866EE4BA54A6}"/>
                </a:ext>
              </a:extLst>
            </p:cNvPr>
            <p:cNvCxnSpPr/>
            <p:nvPr/>
          </p:nvCxnSpPr>
          <p:spPr>
            <a:xfrm>
              <a:off x="5162640" y="1272275"/>
              <a:ext cx="784595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feld 161">
                  <a:extLst>
                    <a:ext uri="{FF2B5EF4-FFF2-40B4-BE49-F238E27FC236}">
                      <a16:creationId xmlns:a16="http://schemas.microsoft.com/office/drawing/2014/main" id="{C24BE813-44F1-9435-AECE-3323AF5E7CC1}"/>
                    </a:ext>
                  </a:extLst>
                </p:cNvPr>
                <p:cNvSpPr txBox="1"/>
                <p:nvPr/>
              </p:nvSpPr>
              <p:spPr>
                <a:xfrm>
                  <a:off x="5497700" y="1119789"/>
                  <a:ext cx="17985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62" name="Textfeld 161">
                  <a:extLst>
                    <a:ext uri="{FF2B5EF4-FFF2-40B4-BE49-F238E27FC236}">
                      <a16:creationId xmlns:a16="http://schemas.microsoft.com/office/drawing/2014/main" id="{C24BE813-44F1-9435-AECE-3323AF5E7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700" y="1119789"/>
                  <a:ext cx="1798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6667" t="-4444" r="-43333" b="-3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CCF5BD9-4DE3-F6A5-2619-DDA3FCD93E5F}"/>
                </a:ext>
              </a:extLst>
            </p:cNvPr>
            <p:cNvSpPr/>
            <p:nvPr/>
          </p:nvSpPr>
          <p:spPr>
            <a:xfrm>
              <a:off x="8834800" y="1576318"/>
              <a:ext cx="837887" cy="2156793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0DF3DCA0-BC20-226B-0069-562EC4B284DC}"/>
                    </a:ext>
                  </a:extLst>
                </p:cNvPr>
                <p:cNvSpPr txBox="1"/>
                <p:nvPr/>
              </p:nvSpPr>
              <p:spPr>
                <a:xfrm>
                  <a:off x="9048020" y="1784321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0DF3DCA0-BC20-226B-0069-562EC4B28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020" y="1784321"/>
                  <a:ext cx="377026" cy="3539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3B56D55F-6BF6-AEB8-D373-1DA38B4D049B}"/>
                    </a:ext>
                  </a:extLst>
                </p:cNvPr>
                <p:cNvSpPr txBox="1"/>
                <p:nvPr/>
              </p:nvSpPr>
              <p:spPr>
                <a:xfrm>
                  <a:off x="9062057" y="2150617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3B56D55F-6BF6-AEB8-D373-1DA38B4D0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057" y="2150617"/>
                  <a:ext cx="377026" cy="35394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EA7691DD-78EE-0417-FF47-70906E6BBB53}"/>
                    </a:ext>
                  </a:extLst>
                </p:cNvPr>
                <p:cNvSpPr txBox="1"/>
                <p:nvPr/>
              </p:nvSpPr>
              <p:spPr>
                <a:xfrm>
                  <a:off x="9058046" y="2516913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EA7691DD-78EE-0417-FF47-70906E6BB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046" y="2516913"/>
                  <a:ext cx="377026" cy="3539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8B337C41-267D-D215-AAFC-7AB5C19ED781}"/>
                </a:ext>
              </a:extLst>
            </p:cNvPr>
            <p:cNvSpPr/>
            <p:nvPr/>
          </p:nvSpPr>
          <p:spPr>
            <a:xfrm>
              <a:off x="10340873" y="1576317"/>
              <a:ext cx="967083" cy="2156792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857C22F7-036E-1159-CF61-D006F6459406}"/>
                    </a:ext>
                  </a:extLst>
                </p:cNvPr>
                <p:cNvSpPr txBox="1"/>
                <p:nvPr/>
              </p:nvSpPr>
              <p:spPr>
                <a:xfrm>
                  <a:off x="9058046" y="2883209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857C22F7-036E-1159-CF61-D006F6459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046" y="2883209"/>
                  <a:ext cx="377026" cy="3539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feld 168">
                  <a:extLst>
                    <a:ext uri="{FF2B5EF4-FFF2-40B4-BE49-F238E27FC236}">
                      <a16:creationId xmlns:a16="http://schemas.microsoft.com/office/drawing/2014/main" id="{6E005C5E-98BC-8608-685C-37FD51F44904}"/>
                    </a:ext>
                  </a:extLst>
                </p:cNvPr>
                <p:cNvSpPr txBox="1"/>
                <p:nvPr/>
              </p:nvSpPr>
              <p:spPr>
                <a:xfrm>
                  <a:off x="9058046" y="3249505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9" name="Textfeld 168">
                  <a:extLst>
                    <a:ext uri="{FF2B5EF4-FFF2-40B4-BE49-F238E27FC236}">
                      <a16:creationId xmlns:a16="http://schemas.microsoft.com/office/drawing/2014/main" id="{6E005C5E-98BC-8608-685C-37FD51F44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046" y="3249505"/>
                  <a:ext cx="377026" cy="3539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715BBC03-A45E-42EC-5460-0D817D773678}"/>
                    </a:ext>
                  </a:extLst>
                </p:cNvPr>
                <p:cNvSpPr txBox="1"/>
                <p:nvPr/>
              </p:nvSpPr>
              <p:spPr>
                <a:xfrm>
                  <a:off x="9149642" y="1179473"/>
                  <a:ext cx="2135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715BBC03-A45E-42EC-5460-0D817D773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642" y="1179473"/>
                  <a:ext cx="21352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5714" r="-25714" b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feld 172">
                  <a:extLst>
                    <a:ext uri="{FF2B5EF4-FFF2-40B4-BE49-F238E27FC236}">
                      <a16:creationId xmlns:a16="http://schemas.microsoft.com/office/drawing/2014/main" id="{51DFE7DF-582D-24C4-BA86-C0C6E10F59FA}"/>
                    </a:ext>
                  </a:extLst>
                </p:cNvPr>
                <p:cNvSpPr txBox="1"/>
                <p:nvPr/>
              </p:nvSpPr>
              <p:spPr>
                <a:xfrm>
                  <a:off x="10633437" y="1740539"/>
                  <a:ext cx="383951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73" name="Textfeld 172">
                  <a:extLst>
                    <a:ext uri="{FF2B5EF4-FFF2-40B4-BE49-F238E27FC236}">
                      <a16:creationId xmlns:a16="http://schemas.microsoft.com/office/drawing/2014/main" id="{51DFE7DF-582D-24C4-BA86-C0C6E10F5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437" y="1740539"/>
                  <a:ext cx="383951" cy="35394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feld 173">
                  <a:extLst>
                    <a:ext uri="{FF2B5EF4-FFF2-40B4-BE49-F238E27FC236}">
                      <a16:creationId xmlns:a16="http://schemas.microsoft.com/office/drawing/2014/main" id="{E134504B-DED2-F048-8F5E-658C6722D36F}"/>
                    </a:ext>
                  </a:extLst>
                </p:cNvPr>
                <p:cNvSpPr txBox="1"/>
                <p:nvPr/>
              </p:nvSpPr>
              <p:spPr>
                <a:xfrm>
                  <a:off x="10647472" y="2332027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74" name="Textfeld 173">
                  <a:extLst>
                    <a:ext uri="{FF2B5EF4-FFF2-40B4-BE49-F238E27FC236}">
                      <a16:creationId xmlns:a16="http://schemas.microsoft.com/office/drawing/2014/main" id="{E134504B-DED2-F048-8F5E-658C6722D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7472" y="2332027"/>
                  <a:ext cx="377026" cy="35394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FAA9AC18-9AF1-DFE3-2910-098F5AEFCB65}"/>
                    </a:ext>
                  </a:extLst>
                </p:cNvPr>
                <p:cNvSpPr txBox="1"/>
                <p:nvPr/>
              </p:nvSpPr>
              <p:spPr>
                <a:xfrm>
                  <a:off x="10643461" y="2691499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FAA9AC18-9AF1-DFE3-2910-098F5AEFC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3461" y="2691499"/>
                  <a:ext cx="377026" cy="35394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feld 175">
                  <a:extLst>
                    <a:ext uri="{FF2B5EF4-FFF2-40B4-BE49-F238E27FC236}">
                      <a16:creationId xmlns:a16="http://schemas.microsoft.com/office/drawing/2014/main" id="{AA9141B3-1EC7-5563-66F8-A852FA54D0DB}"/>
                    </a:ext>
                  </a:extLst>
                </p:cNvPr>
                <p:cNvSpPr txBox="1"/>
                <p:nvPr/>
              </p:nvSpPr>
              <p:spPr>
                <a:xfrm>
                  <a:off x="10643463" y="3091915"/>
                  <a:ext cx="390363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76" name="Textfeld 175">
                  <a:extLst>
                    <a:ext uri="{FF2B5EF4-FFF2-40B4-BE49-F238E27FC236}">
                      <a16:creationId xmlns:a16="http://schemas.microsoft.com/office/drawing/2014/main" id="{AA9141B3-1EC7-5563-66F8-A852FA54D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3463" y="3091915"/>
                  <a:ext cx="390363" cy="35394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ED6F0077-504E-2F7F-FD70-A0AB3CEFC707}"/>
                    </a:ext>
                  </a:extLst>
                </p:cNvPr>
                <p:cNvSpPr txBox="1"/>
                <p:nvPr/>
              </p:nvSpPr>
              <p:spPr>
                <a:xfrm>
                  <a:off x="11457066" y="2276089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ED6F0077-504E-2F7F-FD70-A0AB3CEFC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7066" y="2276089"/>
                  <a:ext cx="401072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4534078A-2C26-6276-B987-DB6ECEC58728}"/>
                </a:ext>
              </a:extLst>
            </p:cNvPr>
            <p:cNvCxnSpPr>
              <a:cxnSpLocks/>
              <a:stCxn id="184" idx="1"/>
              <a:endCxn id="182" idx="7"/>
            </p:cNvCxnSpPr>
            <p:nvPr/>
          </p:nvCxnSpPr>
          <p:spPr>
            <a:xfrm flipH="1">
              <a:off x="11046560" y="2445366"/>
              <a:ext cx="410506" cy="3071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feld 188">
                  <a:extLst>
                    <a:ext uri="{FF2B5EF4-FFF2-40B4-BE49-F238E27FC236}">
                      <a16:creationId xmlns:a16="http://schemas.microsoft.com/office/drawing/2014/main" id="{3CADD9DC-078E-4637-0704-7F66FA51DB32}"/>
                    </a:ext>
                  </a:extLst>
                </p:cNvPr>
                <p:cNvSpPr txBox="1"/>
                <p:nvPr/>
              </p:nvSpPr>
              <p:spPr>
                <a:xfrm>
                  <a:off x="10725216" y="1173944"/>
                  <a:ext cx="1883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89" name="Textfeld 188">
                  <a:extLst>
                    <a:ext uri="{FF2B5EF4-FFF2-40B4-BE49-F238E27FC236}">
                      <a16:creationId xmlns:a16="http://schemas.microsoft.com/office/drawing/2014/main" id="{3CADD9DC-078E-4637-0704-7F66FA51D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5216" y="1173944"/>
                  <a:ext cx="188385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32258" r="-29032"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498EDCD2-733D-461D-E22D-6030FBFD4FFC}"/>
                </a:ext>
              </a:extLst>
            </p:cNvPr>
            <p:cNvCxnSpPr/>
            <p:nvPr/>
          </p:nvCxnSpPr>
          <p:spPr>
            <a:xfrm>
              <a:off x="9611272" y="1313664"/>
              <a:ext cx="784595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feld 190">
                  <a:extLst>
                    <a:ext uri="{FF2B5EF4-FFF2-40B4-BE49-F238E27FC236}">
                      <a16:creationId xmlns:a16="http://schemas.microsoft.com/office/drawing/2014/main" id="{E8865186-3A8F-9E9C-9437-4F16B4AFFD2A}"/>
                    </a:ext>
                  </a:extLst>
                </p:cNvPr>
                <p:cNvSpPr txBox="1"/>
                <p:nvPr/>
              </p:nvSpPr>
              <p:spPr>
                <a:xfrm>
                  <a:off x="9946332" y="1161178"/>
                  <a:ext cx="17985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91" name="Textfeld 190">
                  <a:extLst>
                    <a:ext uri="{FF2B5EF4-FFF2-40B4-BE49-F238E27FC236}">
                      <a16:creationId xmlns:a16="http://schemas.microsoft.com/office/drawing/2014/main" id="{E8865186-3A8F-9E9C-9437-4F16B4AFF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332" y="1161178"/>
                  <a:ext cx="179857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48276" t="-2174" r="-48276" b="-326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feld 194">
                  <a:extLst>
                    <a:ext uri="{FF2B5EF4-FFF2-40B4-BE49-F238E27FC236}">
                      <a16:creationId xmlns:a16="http://schemas.microsoft.com/office/drawing/2014/main" id="{8ACFDDE5-0A40-EE72-36B5-4B38C563671D}"/>
                    </a:ext>
                  </a:extLst>
                </p:cNvPr>
                <p:cNvSpPr txBox="1"/>
                <p:nvPr/>
              </p:nvSpPr>
              <p:spPr>
                <a:xfrm>
                  <a:off x="7952499" y="2048163"/>
                  <a:ext cx="85683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′)</m:t>
                        </m:r>
                      </m:oMath>
                    </m:oMathPara>
                  </a14:m>
                  <a:endParaRPr lang="de-DE" sz="1500" dirty="0"/>
                </a:p>
              </p:txBody>
            </p:sp>
          </mc:Choice>
          <mc:Fallback>
            <p:sp>
              <p:nvSpPr>
                <p:cNvPr id="195" name="Textfeld 194">
                  <a:extLst>
                    <a:ext uri="{FF2B5EF4-FFF2-40B4-BE49-F238E27FC236}">
                      <a16:creationId xmlns:a16="http://schemas.microsoft.com/office/drawing/2014/main" id="{8ACFDDE5-0A40-EE72-36B5-4B38C56367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499" y="2048163"/>
                  <a:ext cx="856838" cy="323165"/>
                </a:xfrm>
                <a:prstGeom prst="rect">
                  <a:avLst/>
                </a:prstGeom>
                <a:blipFill>
                  <a:blip r:embed="rId30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B316452D-E281-7718-3928-F13483FDFED7}"/>
                </a:ext>
              </a:extLst>
            </p:cNvPr>
            <p:cNvCxnSpPr>
              <a:cxnSpLocks/>
              <a:stCxn id="195" idx="3"/>
              <a:endCxn id="193" idx="1"/>
            </p:cNvCxnSpPr>
            <p:nvPr/>
          </p:nvCxnSpPr>
          <p:spPr>
            <a:xfrm>
              <a:off x="8809337" y="2209746"/>
              <a:ext cx="279377" cy="11134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4EC32C5-BC7C-2A83-D1E6-9B5E96A8DABB}"/>
                </a:ext>
              </a:extLst>
            </p:cNvPr>
            <p:cNvSpPr txBox="1"/>
            <p:nvPr/>
          </p:nvSpPr>
          <p:spPr>
            <a:xfrm>
              <a:off x="182251" y="505544"/>
              <a:ext cx="849463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							    B								  C		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FA6BDF36-C2E3-4A0D-2A44-4FB38983CBEB}"/>
                </a:ext>
              </a:extLst>
            </p:cNvPr>
            <p:cNvCxnSpPr>
              <a:cxnSpLocks/>
            </p:cNvCxnSpPr>
            <p:nvPr/>
          </p:nvCxnSpPr>
          <p:spPr>
            <a:xfrm>
              <a:off x="4885682" y="1919904"/>
              <a:ext cx="1428732" cy="5227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3C9FEA96-8C1A-EC48-2343-E4FD0C24C9C2}"/>
                </a:ext>
              </a:extLst>
            </p:cNvPr>
            <p:cNvCxnSpPr>
              <a:cxnSpLocks/>
            </p:cNvCxnSpPr>
            <p:nvPr/>
          </p:nvCxnSpPr>
          <p:spPr>
            <a:xfrm>
              <a:off x="4899719" y="2286200"/>
              <a:ext cx="1411679" cy="8567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A398BE5-5D0D-B05F-4416-A05D9F4EB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708" y="3261038"/>
              <a:ext cx="1415690" cy="12405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68DAEE82-D5B9-A5D7-289A-683D71258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708" y="2901482"/>
              <a:ext cx="1413996" cy="1173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75066F77-E633-5A45-22D9-69DC543D1C82}"/>
                </a:ext>
              </a:extLst>
            </p:cNvPr>
            <p:cNvCxnSpPr>
              <a:cxnSpLocks/>
            </p:cNvCxnSpPr>
            <p:nvPr/>
          </p:nvCxnSpPr>
          <p:spPr>
            <a:xfrm>
              <a:off x="4895708" y="2652496"/>
              <a:ext cx="1422708" cy="1270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61CE1A92-7CF9-B989-F818-8E50CAECE792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54" y="1958267"/>
              <a:ext cx="1428732" cy="5227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B019A66F-2F5F-2C1C-52AD-00CED1A5BFE0}"/>
                </a:ext>
              </a:extLst>
            </p:cNvPr>
            <p:cNvCxnSpPr>
              <a:cxnSpLocks/>
            </p:cNvCxnSpPr>
            <p:nvPr/>
          </p:nvCxnSpPr>
          <p:spPr>
            <a:xfrm>
              <a:off x="9332091" y="2324563"/>
              <a:ext cx="1411679" cy="8567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3F130A46-3029-944E-F0AF-C01C40071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8080" y="3299401"/>
              <a:ext cx="1415690" cy="12405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A5554160-1851-6FCF-7FC7-A462BE03F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8080" y="2939845"/>
              <a:ext cx="1413996" cy="1173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7CDA2FB6-14C3-8767-3D81-3735080B83E7}"/>
                </a:ext>
              </a:extLst>
            </p:cNvPr>
            <p:cNvCxnSpPr>
              <a:cxnSpLocks/>
            </p:cNvCxnSpPr>
            <p:nvPr/>
          </p:nvCxnSpPr>
          <p:spPr>
            <a:xfrm>
              <a:off x="9328080" y="2690859"/>
              <a:ext cx="1422708" cy="1270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057B5FD6-5FF1-4BB6-A40A-D6DDB1970AD7}"/>
                </a:ext>
              </a:extLst>
            </p:cNvPr>
            <p:cNvSpPr/>
            <p:nvPr/>
          </p:nvSpPr>
          <p:spPr>
            <a:xfrm>
              <a:off x="5891779" y="1576317"/>
              <a:ext cx="967083" cy="2156792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0EF27AD9-29B1-124D-F65B-EFA42A7C595D}"/>
                </a:ext>
              </a:extLst>
            </p:cNvPr>
            <p:cNvSpPr/>
            <p:nvPr/>
          </p:nvSpPr>
          <p:spPr>
            <a:xfrm>
              <a:off x="653664" y="1534929"/>
              <a:ext cx="837887" cy="2156793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C3E0952F-62A3-C046-CA2D-3DB982C6D64A}"/>
                    </a:ext>
                  </a:extLst>
                </p:cNvPr>
                <p:cNvSpPr txBox="1"/>
                <p:nvPr/>
              </p:nvSpPr>
              <p:spPr>
                <a:xfrm>
                  <a:off x="866884" y="1742932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C3E0952F-62A3-C046-CA2D-3DB982C6D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84" y="1742932"/>
                  <a:ext cx="377026" cy="353943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F347E2A3-0BEC-29D4-01BF-D5A9D016F40A}"/>
                    </a:ext>
                  </a:extLst>
                </p:cNvPr>
                <p:cNvSpPr txBox="1"/>
                <p:nvPr/>
              </p:nvSpPr>
              <p:spPr>
                <a:xfrm>
                  <a:off x="880921" y="2109228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F347E2A3-0BEC-29D4-01BF-D5A9D016F4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21" y="2109228"/>
                  <a:ext cx="377026" cy="353943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DAE3AA9B-E5BB-1491-75AB-0BADAF9E80C0}"/>
                    </a:ext>
                  </a:extLst>
                </p:cNvPr>
                <p:cNvSpPr txBox="1"/>
                <p:nvPr/>
              </p:nvSpPr>
              <p:spPr>
                <a:xfrm>
                  <a:off x="876910" y="2475524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DAE3AA9B-E5BB-1491-75AB-0BADAF9E8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10" y="2475524"/>
                  <a:ext cx="377026" cy="353943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17677D81-EB14-5836-8F51-1334E676CE6A}"/>
                    </a:ext>
                  </a:extLst>
                </p:cNvPr>
                <p:cNvSpPr txBox="1"/>
                <p:nvPr/>
              </p:nvSpPr>
              <p:spPr>
                <a:xfrm>
                  <a:off x="876910" y="2841820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17677D81-EB14-5836-8F51-1334E676C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10" y="2841820"/>
                  <a:ext cx="377026" cy="353943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feld 77">
                  <a:extLst>
                    <a:ext uri="{FF2B5EF4-FFF2-40B4-BE49-F238E27FC236}">
                      <a16:creationId xmlns:a16="http://schemas.microsoft.com/office/drawing/2014/main" id="{DA30EBF9-5CF7-AC40-D8F1-F46C168DD659}"/>
                    </a:ext>
                  </a:extLst>
                </p:cNvPr>
                <p:cNvSpPr txBox="1"/>
                <p:nvPr/>
              </p:nvSpPr>
              <p:spPr>
                <a:xfrm>
                  <a:off x="876910" y="3208116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8" name="Textfeld 77">
                  <a:extLst>
                    <a:ext uri="{FF2B5EF4-FFF2-40B4-BE49-F238E27FC236}">
                      <a16:creationId xmlns:a16="http://schemas.microsoft.com/office/drawing/2014/main" id="{DA30EBF9-5CF7-AC40-D8F1-F46C168DD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10" y="3208116"/>
                  <a:ext cx="377026" cy="353943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F7F9BC6D-6A07-54C1-E257-D2DAE3570807}"/>
                    </a:ext>
                  </a:extLst>
                </p:cNvPr>
                <p:cNvSpPr txBox="1"/>
                <p:nvPr/>
              </p:nvSpPr>
              <p:spPr>
                <a:xfrm>
                  <a:off x="968506" y="1138084"/>
                  <a:ext cx="2135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F7F9BC6D-6A07-54C1-E257-D2DAE3570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506" y="1138084"/>
                  <a:ext cx="213520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25714" r="-25714"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BFAD89EC-E02A-E547-E960-0AEA73B5AE91}"/>
                    </a:ext>
                  </a:extLst>
                </p:cNvPr>
                <p:cNvSpPr txBox="1"/>
                <p:nvPr/>
              </p:nvSpPr>
              <p:spPr>
                <a:xfrm>
                  <a:off x="2452301" y="1699150"/>
                  <a:ext cx="383951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BFAD89EC-E02A-E547-E960-0AEA73B5A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01" y="1699150"/>
                  <a:ext cx="383951" cy="353943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49210892-3CB1-49F2-7D10-488D5854D8CC}"/>
                    </a:ext>
                  </a:extLst>
                </p:cNvPr>
                <p:cNvSpPr txBox="1"/>
                <p:nvPr/>
              </p:nvSpPr>
              <p:spPr>
                <a:xfrm>
                  <a:off x="2466336" y="2290638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49210892-3CB1-49F2-7D10-488D5854D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336" y="2290638"/>
                  <a:ext cx="377026" cy="35394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5D45D433-D8EE-61AD-E0DD-34D859AEB5FB}"/>
                    </a:ext>
                  </a:extLst>
                </p:cNvPr>
                <p:cNvSpPr txBox="1"/>
                <p:nvPr/>
              </p:nvSpPr>
              <p:spPr>
                <a:xfrm>
                  <a:off x="2462325" y="2650110"/>
                  <a:ext cx="37702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5D45D433-D8EE-61AD-E0DD-34D859AEB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25" y="2650110"/>
                  <a:ext cx="377026" cy="353943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03D0D8B2-726B-52A4-2C26-C4BA8EE74808}"/>
                    </a:ext>
                  </a:extLst>
                </p:cNvPr>
                <p:cNvSpPr txBox="1"/>
                <p:nvPr/>
              </p:nvSpPr>
              <p:spPr>
                <a:xfrm>
                  <a:off x="2462327" y="3050526"/>
                  <a:ext cx="390363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de-DE" sz="17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03D0D8B2-726B-52A4-2C26-C4BA8EE74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27" y="3050526"/>
                  <a:ext cx="390363" cy="353943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D26C89B4-1B1B-956A-1788-894C5A6C40CC}"/>
                    </a:ext>
                  </a:extLst>
                </p:cNvPr>
                <p:cNvSpPr txBox="1"/>
                <p:nvPr/>
              </p:nvSpPr>
              <p:spPr>
                <a:xfrm>
                  <a:off x="2544080" y="1132555"/>
                  <a:ext cx="1883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D26C89B4-1B1B-956A-1788-894C5A6C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080" y="1132555"/>
                  <a:ext cx="188385" cy="276999"/>
                </a:xfrm>
                <a:prstGeom prst="rect">
                  <a:avLst/>
                </a:prstGeom>
                <a:blipFill>
                  <a:blip r:embed="rId41"/>
                  <a:stretch>
                    <a:fillRect l="-32258" r="-29032"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13FCA74A-B7D5-0229-2B2A-C3914DBA3C98}"/>
                </a:ext>
              </a:extLst>
            </p:cNvPr>
            <p:cNvCxnSpPr/>
            <p:nvPr/>
          </p:nvCxnSpPr>
          <p:spPr>
            <a:xfrm>
              <a:off x="1430136" y="1272275"/>
              <a:ext cx="784595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feld 91">
                  <a:extLst>
                    <a:ext uri="{FF2B5EF4-FFF2-40B4-BE49-F238E27FC236}">
                      <a16:creationId xmlns:a16="http://schemas.microsoft.com/office/drawing/2014/main" id="{8AF542C7-FE6B-044B-8FAC-05B39D4F8735}"/>
                    </a:ext>
                  </a:extLst>
                </p:cNvPr>
                <p:cNvSpPr txBox="1"/>
                <p:nvPr/>
              </p:nvSpPr>
              <p:spPr>
                <a:xfrm>
                  <a:off x="1765196" y="1119789"/>
                  <a:ext cx="17985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92" name="Textfeld 91">
                  <a:extLst>
                    <a:ext uri="{FF2B5EF4-FFF2-40B4-BE49-F238E27FC236}">
                      <a16:creationId xmlns:a16="http://schemas.microsoft.com/office/drawing/2014/main" id="{8AF542C7-FE6B-044B-8FAC-05B39D4F8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196" y="1119789"/>
                  <a:ext cx="179857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48276" t="-4444" r="-48276" b="-3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8E46E08A-327B-E03F-2F81-A9968AF0D985}"/>
                </a:ext>
              </a:extLst>
            </p:cNvPr>
            <p:cNvCxnSpPr>
              <a:cxnSpLocks/>
            </p:cNvCxnSpPr>
            <p:nvPr/>
          </p:nvCxnSpPr>
          <p:spPr>
            <a:xfrm>
              <a:off x="1153178" y="1919904"/>
              <a:ext cx="1428732" cy="5227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16D1CE70-451A-57CC-215A-8EEB1DDBA9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215" y="2286200"/>
              <a:ext cx="1411679" cy="8567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AD07ABCF-B20A-EC6C-1F73-A550553BF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204" y="3261038"/>
              <a:ext cx="1415690" cy="12405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C31D8592-A530-3070-DCFC-6DC087ED7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204" y="2901482"/>
              <a:ext cx="1413996" cy="1173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A81B4BDB-F416-5A0E-1121-E1543303CE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3204" y="2652496"/>
              <a:ext cx="1422708" cy="1270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5D69B6EB-03F0-6E41-345D-70F44E882624}"/>
                </a:ext>
              </a:extLst>
            </p:cNvPr>
            <p:cNvSpPr/>
            <p:nvPr/>
          </p:nvSpPr>
          <p:spPr>
            <a:xfrm>
              <a:off x="2159275" y="1576317"/>
              <a:ext cx="967083" cy="2156792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CMU Bright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6</cp:revision>
  <dcterms:created xsi:type="dcterms:W3CDTF">2024-09-19T04:48:59Z</dcterms:created>
  <dcterms:modified xsi:type="dcterms:W3CDTF">2024-09-19T08:00:16Z</dcterms:modified>
</cp:coreProperties>
</file>