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040313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4660"/>
  </p:normalViewPr>
  <p:slideViewPr>
    <p:cSldViewPr snapToGrid="0">
      <p:cViewPr>
        <p:scale>
          <a:sx n="260" d="100"/>
          <a:sy n="260" d="100"/>
        </p:scale>
        <p:origin x="1920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500906"/>
            <a:ext cx="3780235" cy="1065577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607576"/>
            <a:ext cx="3780235" cy="738960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7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4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62954"/>
            <a:ext cx="1086817" cy="259380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62954"/>
            <a:ext cx="3197449" cy="259380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8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7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763050"/>
            <a:ext cx="4347270" cy="1273166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2048261"/>
            <a:ext cx="4347270" cy="669528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82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82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88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814770"/>
            <a:ext cx="2142133" cy="19419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814770"/>
            <a:ext cx="2142133" cy="19419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23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62954"/>
            <a:ext cx="4347270" cy="5915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750297"/>
            <a:ext cx="2132288" cy="367709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1118006"/>
            <a:ext cx="2132288" cy="16444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750297"/>
            <a:ext cx="2142790" cy="367709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118006"/>
            <a:ext cx="2142790" cy="16444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9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8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04047"/>
            <a:ext cx="1625632" cy="714163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440684"/>
            <a:ext cx="2551658" cy="2175081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918210"/>
            <a:ext cx="1625632" cy="1701098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4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04047"/>
            <a:ext cx="1625632" cy="714163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440684"/>
            <a:ext cx="2551658" cy="2175081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918210"/>
            <a:ext cx="1625632" cy="1701098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7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62954"/>
            <a:ext cx="4347270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814770"/>
            <a:ext cx="4347270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836816"/>
            <a:ext cx="113407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836816"/>
            <a:ext cx="170110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836816"/>
            <a:ext cx="113407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3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69F60D3-E4AA-BBEE-6D3B-31D558B570BB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920630" y="639454"/>
            <a:ext cx="1011937" cy="17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EC294EA-B2DE-8ADB-CAA7-6B1F8C653204}"/>
              </a:ext>
            </a:extLst>
          </p:cNvPr>
          <p:cNvSpPr/>
          <p:nvPr/>
        </p:nvSpPr>
        <p:spPr>
          <a:xfrm>
            <a:off x="314489" y="816722"/>
            <a:ext cx="944489" cy="714606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82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FB0F7FA-7D17-343F-BC87-8B30892ADAD1}"/>
              </a:ext>
            </a:extLst>
          </p:cNvPr>
          <p:cNvSpPr/>
          <p:nvPr/>
        </p:nvSpPr>
        <p:spPr>
          <a:xfrm>
            <a:off x="1729313" y="816721"/>
            <a:ext cx="714606" cy="714606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82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B1857A7-254A-FE09-A4CC-DF8ADEABE6B7}"/>
                  </a:ext>
                </a:extLst>
              </p:cNvPr>
              <p:cNvSpPr txBox="1"/>
              <p:nvPr/>
            </p:nvSpPr>
            <p:spPr>
              <a:xfrm>
                <a:off x="609422" y="966173"/>
                <a:ext cx="30085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B1857A7-254A-FE09-A4CC-DF8ADEAB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2" y="966173"/>
                <a:ext cx="300852" cy="249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80CE1FF-0FB1-5836-C83E-28B29B465656}"/>
                  </a:ext>
                </a:extLst>
              </p:cNvPr>
              <p:cNvSpPr txBox="1"/>
              <p:nvPr/>
            </p:nvSpPr>
            <p:spPr>
              <a:xfrm>
                <a:off x="1281253" y="532825"/>
                <a:ext cx="282385" cy="2215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4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84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80CE1FF-0FB1-5836-C83E-28B29B46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253" y="532825"/>
                <a:ext cx="282385" cy="221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43AAE69C-D801-361F-6CA9-10F0E5D52DEF}"/>
              </a:ext>
            </a:extLst>
          </p:cNvPr>
          <p:cNvSpPr txBox="1"/>
          <p:nvPr/>
        </p:nvSpPr>
        <p:spPr>
          <a:xfrm>
            <a:off x="308860" y="1174957"/>
            <a:ext cx="944489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Funktionsargument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79BBC0A-864C-9ACE-41AE-5D19516E1B58}"/>
                  </a:ext>
                </a:extLst>
              </p:cNvPr>
              <p:cNvSpPr txBox="1"/>
              <p:nvPr/>
            </p:nvSpPr>
            <p:spPr>
              <a:xfrm>
                <a:off x="1878885" y="983099"/>
                <a:ext cx="4215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8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79BBC0A-864C-9ACE-41AE-5D19516E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85" y="983099"/>
                <a:ext cx="42158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2D7871EE-34F4-EA68-F9D1-F3B3F0FD346A}"/>
              </a:ext>
            </a:extLst>
          </p:cNvPr>
          <p:cNvSpPr txBox="1"/>
          <p:nvPr/>
        </p:nvSpPr>
        <p:spPr>
          <a:xfrm>
            <a:off x="1718335" y="1178931"/>
            <a:ext cx="744114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Funktionswert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C6A1BD8-08B1-A105-CDCD-864B67800CB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910274" y="1090821"/>
            <a:ext cx="968611" cy="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EF03DFF-30A7-7703-7862-8A33C23353BE}"/>
              </a:ext>
            </a:extLst>
          </p:cNvPr>
          <p:cNvCxnSpPr>
            <a:cxnSpLocks/>
          </p:cNvCxnSpPr>
          <p:nvPr/>
        </p:nvCxnSpPr>
        <p:spPr>
          <a:xfrm>
            <a:off x="909889" y="1047512"/>
            <a:ext cx="0" cy="86619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609023A-7167-4ADE-1CD4-5EE554F87022}"/>
                  </a:ext>
                </a:extLst>
              </p:cNvPr>
              <p:cNvSpPr txBox="1"/>
              <p:nvPr/>
            </p:nvSpPr>
            <p:spPr>
              <a:xfrm>
                <a:off x="599067" y="514804"/>
                <a:ext cx="321563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609023A-7167-4ADE-1CD4-5EE554F8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7" y="514804"/>
                <a:ext cx="321563" cy="249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F9E3D77C-1F37-0FF4-E80F-79C296648A35}"/>
              </a:ext>
            </a:extLst>
          </p:cNvPr>
          <p:cNvSpPr txBox="1"/>
          <p:nvPr/>
        </p:nvSpPr>
        <p:spPr>
          <a:xfrm>
            <a:off x="300862" y="278206"/>
            <a:ext cx="971741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4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Definitionsmenge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0B7F663-EBFF-0550-C21C-7F7087DB63A0}"/>
                  </a:ext>
                </a:extLst>
              </p:cNvPr>
              <p:cNvSpPr txBox="1"/>
              <p:nvPr/>
            </p:nvSpPr>
            <p:spPr>
              <a:xfrm>
                <a:off x="1932567" y="514976"/>
                <a:ext cx="308098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0B7F663-EBFF-0550-C21C-7F7087DB6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67" y="514976"/>
                <a:ext cx="308098" cy="249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677CA04C-41DA-1A30-B2F0-5BB57C660B4A}"/>
              </a:ext>
            </a:extLst>
          </p:cNvPr>
          <p:cNvSpPr txBox="1"/>
          <p:nvPr/>
        </p:nvSpPr>
        <p:spPr>
          <a:xfrm>
            <a:off x="1763692" y="292603"/>
            <a:ext cx="649537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4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Zielmenge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FB16929-8E7C-0029-A43A-24F46A3838D6}"/>
              </a:ext>
            </a:extLst>
          </p:cNvPr>
          <p:cNvSpPr/>
          <p:nvPr/>
        </p:nvSpPr>
        <p:spPr>
          <a:xfrm>
            <a:off x="3116192" y="712029"/>
            <a:ext cx="613265" cy="91884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82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A0303A5-B23F-2013-82FA-C323148137DB}"/>
                  </a:ext>
                </a:extLst>
              </p:cNvPr>
              <p:cNvSpPr txBox="1"/>
              <p:nvPr/>
            </p:nvSpPr>
            <p:spPr>
              <a:xfrm>
                <a:off x="3272783" y="836820"/>
                <a:ext cx="30008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A0303A5-B23F-2013-82FA-C32314813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83" y="836820"/>
                <a:ext cx="300082" cy="249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6BCB831-6D86-BF6A-0814-809C92623FC2}"/>
                  </a:ext>
                </a:extLst>
              </p:cNvPr>
              <p:cNvSpPr txBox="1"/>
              <p:nvPr/>
            </p:nvSpPr>
            <p:spPr>
              <a:xfrm>
                <a:off x="3272783" y="1080778"/>
                <a:ext cx="30008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6BCB831-6D86-BF6A-0814-809C92623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83" y="1080778"/>
                <a:ext cx="300082" cy="2492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3606449-9740-9554-5F69-1EC2E747BB90}"/>
                  </a:ext>
                </a:extLst>
              </p:cNvPr>
              <p:cNvSpPr txBox="1"/>
              <p:nvPr/>
            </p:nvSpPr>
            <p:spPr>
              <a:xfrm>
                <a:off x="3272783" y="1298832"/>
                <a:ext cx="30008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3606449-9740-9554-5F69-1EC2E747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83" y="1298832"/>
                <a:ext cx="300082" cy="2492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>
            <a:extLst>
              <a:ext uri="{FF2B5EF4-FFF2-40B4-BE49-F238E27FC236}">
                <a16:creationId xmlns:a16="http://schemas.microsoft.com/office/drawing/2014/main" id="{550BD48F-BC56-FE29-2EFE-BCF626CF7FA7}"/>
              </a:ext>
            </a:extLst>
          </p:cNvPr>
          <p:cNvSpPr/>
          <p:nvPr/>
        </p:nvSpPr>
        <p:spPr>
          <a:xfrm>
            <a:off x="4260924" y="712029"/>
            <a:ext cx="613265" cy="91884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82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E34D3DD-7BD6-22D7-E060-01A3D6E4BDCC}"/>
                  </a:ext>
                </a:extLst>
              </p:cNvPr>
              <p:cNvSpPr txBox="1"/>
              <p:nvPr/>
            </p:nvSpPr>
            <p:spPr>
              <a:xfrm>
                <a:off x="4415944" y="927349"/>
                <a:ext cx="3032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E34D3DD-7BD6-22D7-E060-01A3D6E4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44" y="927349"/>
                <a:ext cx="30322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BC049929-892A-A1A5-946D-ED7EFF8702E8}"/>
                  </a:ext>
                </a:extLst>
              </p:cNvPr>
              <p:cNvSpPr txBox="1"/>
              <p:nvPr/>
            </p:nvSpPr>
            <p:spPr>
              <a:xfrm>
                <a:off x="4417708" y="1192658"/>
                <a:ext cx="299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BC049929-892A-A1A5-946D-ED7EFF87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08" y="1192658"/>
                <a:ext cx="299697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79D5F56-18B0-D072-0DCC-0926930AFB04}"/>
                  </a:ext>
                </a:extLst>
              </p:cNvPr>
              <p:cNvSpPr txBox="1"/>
              <p:nvPr/>
            </p:nvSpPr>
            <p:spPr>
              <a:xfrm>
                <a:off x="3116192" y="214466"/>
                <a:ext cx="1698094" cy="410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700" i="1">
                          <a:latin typeface="Cambria Math" panose="02040503050406030204" pitchFamily="18" charset="0"/>
                        </a:rPr>
                        <m:t>:{1,2,3}→{</m:t>
                      </m:r>
                      <m:r>
                        <a:rPr lang="de-DE" sz="7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7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7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700" i="1">
                          <a:latin typeface="Cambria Math" panose="02040503050406030204" pitchFamily="18" charset="0"/>
                        </a:rPr>
                        <m:t>}, </m:t>
                      </m:r>
                      <m:r>
                        <a:rPr lang="de-DE" sz="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700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de-DE" sz="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7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7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7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79D5F56-18B0-D072-0DCC-0926930AF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92" y="214466"/>
                <a:ext cx="1698094" cy="410305"/>
              </a:xfrm>
              <a:prstGeom prst="rect">
                <a:avLst/>
              </a:prstGeom>
              <a:blipFill>
                <a:blip r:embed="rId12"/>
                <a:stretch>
                  <a:fillRect t="-240299" r="-34050" b="-3402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8CD236BE-19FE-F862-1991-0819C244FFCA}"/>
              </a:ext>
            </a:extLst>
          </p:cNvPr>
          <p:cNvSpPr txBox="1"/>
          <p:nvPr/>
        </p:nvSpPr>
        <p:spPr>
          <a:xfrm>
            <a:off x="33924" y="15237"/>
            <a:ext cx="3090911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		  			       B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097B41D-B3D9-FC8A-9E70-59E6922B477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3572865" y="961470"/>
            <a:ext cx="843079" cy="8899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8002ED9-15C5-FACD-A26D-791589C96D2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575124" y="1050460"/>
            <a:ext cx="840820" cy="148583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FE88C2B-75A6-CFC4-6DB1-92C845DF0E3F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3572865" y="1315769"/>
            <a:ext cx="844843" cy="107713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E24DFAE9-7900-6B61-8D40-44A9B3983D36}"/>
              </a:ext>
            </a:extLst>
          </p:cNvPr>
          <p:cNvSpPr txBox="1"/>
          <p:nvPr/>
        </p:nvSpPr>
        <p:spPr>
          <a:xfrm>
            <a:off x="33924" y="1630435"/>
            <a:ext cx="310373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						D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082284A-4C81-12B5-0709-DD3A548C74D0}"/>
              </a:ext>
            </a:extLst>
          </p:cNvPr>
          <p:cNvSpPr/>
          <p:nvPr/>
        </p:nvSpPr>
        <p:spPr>
          <a:xfrm>
            <a:off x="453216" y="2060522"/>
            <a:ext cx="613265" cy="91884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82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62112E7-96AC-41F5-7C1F-4B482CD887FD}"/>
                  </a:ext>
                </a:extLst>
              </p:cNvPr>
              <p:cNvSpPr txBox="1"/>
              <p:nvPr/>
            </p:nvSpPr>
            <p:spPr>
              <a:xfrm>
                <a:off x="609807" y="2185312"/>
                <a:ext cx="30008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62112E7-96AC-41F5-7C1F-4B482CD8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7" y="2185312"/>
                <a:ext cx="300082" cy="249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B9B93C1-62E7-5085-EF24-CD04B483227C}"/>
                  </a:ext>
                </a:extLst>
              </p:cNvPr>
              <p:cNvSpPr txBox="1"/>
              <p:nvPr/>
            </p:nvSpPr>
            <p:spPr>
              <a:xfrm>
                <a:off x="609807" y="2429271"/>
                <a:ext cx="30008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B9B93C1-62E7-5085-EF24-CD04B483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7" y="2429271"/>
                <a:ext cx="300082" cy="2492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B9915F3E-307A-4B28-6C49-AD7E549008EC}"/>
                  </a:ext>
                </a:extLst>
              </p:cNvPr>
              <p:cNvSpPr txBox="1"/>
              <p:nvPr/>
            </p:nvSpPr>
            <p:spPr>
              <a:xfrm>
                <a:off x="609807" y="2647325"/>
                <a:ext cx="30008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B9915F3E-307A-4B28-6C49-AD7E5490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7" y="2647325"/>
                <a:ext cx="300082" cy="2492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>
            <a:extLst>
              <a:ext uri="{FF2B5EF4-FFF2-40B4-BE49-F238E27FC236}">
                <a16:creationId xmlns:a16="http://schemas.microsoft.com/office/drawing/2014/main" id="{483ABBC3-9D4B-5E70-A2EF-2A1C6F6CBF11}"/>
              </a:ext>
            </a:extLst>
          </p:cNvPr>
          <p:cNvSpPr/>
          <p:nvPr/>
        </p:nvSpPr>
        <p:spPr>
          <a:xfrm>
            <a:off x="1779984" y="2060522"/>
            <a:ext cx="613265" cy="91884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82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6ECCCCAE-E48C-BE28-A323-133D17C51F9A}"/>
                  </a:ext>
                </a:extLst>
              </p:cNvPr>
              <p:cNvSpPr txBox="1"/>
              <p:nvPr/>
            </p:nvSpPr>
            <p:spPr>
              <a:xfrm>
                <a:off x="1935004" y="2275843"/>
                <a:ext cx="3032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6ECCCCAE-E48C-BE28-A323-133D17C5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04" y="2275843"/>
                <a:ext cx="30322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A7415FEF-186D-941B-0969-04A0F0A08B31}"/>
                  </a:ext>
                </a:extLst>
              </p:cNvPr>
              <p:cNvSpPr txBox="1"/>
              <p:nvPr/>
            </p:nvSpPr>
            <p:spPr>
              <a:xfrm>
                <a:off x="1936768" y="2541151"/>
                <a:ext cx="299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A7415FEF-186D-941B-0969-04A0F0A08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768" y="2541151"/>
                <a:ext cx="299697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31AE9E6-C894-FD95-9DE0-844F911C2ED3}"/>
              </a:ext>
            </a:extLst>
          </p:cNvPr>
          <p:cNvCxnSpPr>
            <a:cxnSpLocks/>
            <a:stCxn id="71" idx="3"/>
            <a:endCxn id="75" idx="1"/>
          </p:cNvCxnSpPr>
          <p:nvPr/>
        </p:nvCxnSpPr>
        <p:spPr>
          <a:xfrm>
            <a:off x="909889" y="2309962"/>
            <a:ext cx="1025115" cy="8899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4109845-EF00-0A66-E36C-216D4B22B5D4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909889" y="2664262"/>
            <a:ext cx="1026879" cy="107713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2BA13645-4102-1706-C647-ABD75C9B6E74}"/>
              </a:ext>
            </a:extLst>
          </p:cNvPr>
          <p:cNvSpPr txBox="1"/>
          <p:nvPr/>
        </p:nvSpPr>
        <p:spPr>
          <a:xfrm>
            <a:off x="929850" y="1829035"/>
            <a:ext cx="88036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4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Keine Funktion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E1FA178E-BF1E-8A99-8EED-D390775D33CC}"/>
              </a:ext>
            </a:extLst>
          </p:cNvPr>
          <p:cNvSpPr/>
          <p:nvPr/>
        </p:nvSpPr>
        <p:spPr>
          <a:xfrm>
            <a:off x="3116192" y="2060522"/>
            <a:ext cx="613265" cy="91884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82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FDE57F9F-C9CB-3CB1-4241-C52E5B84689B}"/>
                  </a:ext>
                </a:extLst>
              </p:cNvPr>
              <p:cNvSpPr txBox="1"/>
              <p:nvPr/>
            </p:nvSpPr>
            <p:spPr>
              <a:xfrm>
                <a:off x="3272783" y="2185313"/>
                <a:ext cx="30008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FDE57F9F-C9CB-3CB1-4241-C52E5B84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83" y="2185313"/>
                <a:ext cx="300082" cy="249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92F4EA48-0DAC-DB1D-A19F-9F9573A7A10F}"/>
                  </a:ext>
                </a:extLst>
              </p:cNvPr>
              <p:cNvSpPr txBox="1"/>
              <p:nvPr/>
            </p:nvSpPr>
            <p:spPr>
              <a:xfrm>
                <a:off x="3272783" y="2429272"/>
                <a:ext cx="30008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92F4EA48-0DAC-DB1D-A19F-9F9573A7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83" y="2429272"/>
                <a:ext cx="300082" cy="2492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8F44F12A-603B-86C6-1EA8-E752BD4D608D}"/>
                  </a:ext>
                </a:extLst>
              </p:cNvPr>
              <p:cNvSpPr txBox="1"/>
              <p:nvPr/>
            </p:nvSpPr>
            <p:spPr>
              <a:xfrm>
                <a:off x="3272783" y="2647325"/>
                <a:ext cx="300082" cy="24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2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2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8F44F12A-603B-86C6-1EA8-E752BD4D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83" y="2647325"/>
                <a:ext cx="300082" cy="2492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5B3A3C2C-5E6E-88BF-6824-7E7548E2B98C}"/>
              </a:ext>
            </a:extLst>
          </p:cNvPr>
          <p:cNvSpPr/>
          <p:nvPr/>
        </p:nvSpPr>
        <p:spPr>
          <a:xfrm>
            <a:off x="4260924" y="2060522"/>
            <a:ext cx="613265" cy="91884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82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3EF273C5-76DC-85DD-61CD-6048529BCE53}"/>
                  </a:ext>
                </a:extLst>
              </p:cNvPr>
              <p:cNvSpPr txBox="1"/>
              <p:nvPr/>
            </p:nvSpPr>
            <p:spPr>
              <a:xfrm>
                <a:off x="4415944" y="2275843"/>
                <a:ext cx="3032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3EF273C5-76DC-85DD-61CD-6048529B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44" y="2275843"/>
                <a:ext cx="30322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362E628-10A6-6774-5689-F4EBBA34C466}"/>
                  </a:ext>
                </a:extLst>
              </p:cNvPr>
              <p:cNvSpPr txBox="1"/>
              <p:nvPr/>
            </p:nvSpPr>
            <p:spPr>
              <a:xfrm>
                <a:off x="4417708" y="2541151"/>
                <a:ext cx="299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362E628-10A6-6774-5689-F4EBBA34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08" y="2541151"/>
                <a:ext cx="299697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CB46E9-8EDA-24F1-9167-21E43DB41D14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3572865" y="2309963"/>
            <a:ext cx="843079" cy="8899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7D6D63F-3400-7C59-9465-75523C62A4BD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3572865" y="2309963"/>
            <a:ext cx="844843" cy="354299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F4E8CE9B-FCA0-6543-853D-6390E6979ABC}"/>
              </a:ext>
            </a:extLst>
          </p:cNvPr>
          <p:cNvSpPr txBox="1"/>
          <p:nvPr/>
        </p:nvSpPr>
        <p:spPr>
          <a:xfrm>
            <a:off x="3626601" y="1829035"/>
            <a:ext cx="88036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4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Keine Funktion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ADBD119-F8EC-64F9-2071-139ACE48751F}"/>
              </a:ext>
            </a:extLst>
          </p:cNvPr>
          <p:cNvCxnSpPr>
            <a:cxnSpLocks/>
            <a:stCxn id="86" idx="3"/>
            <a:endCxn id="89" idx="1"/>
          </p:cNvCxnSpPr>
          <p:nvPr/>
        </p:nvCxnSpPr>
        <p:spPr>
          <a:xfrm flipV="1">
            <a:off x="3572865" y="2398954"/>
            <a:ext cx="843079" cy="154968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235E7D2B-6686-282F-5BC7-7C7B80522B36}"/>
              </a:ext>
            </a:extLst>
          </p:cNvPr>
          <p:cNvCxnSpPr>
            <a:stCxn id="87" idx="3"/>
            <a:endCxn id="90" idx="1"/>
          </p:cNvCxnSpPr>
          <p:nvPr/>
        </p:nvCxnSpPr>
        <p:spPr>
          <a:xfrm flipV="1">
            <a:off x="3572865" y="2664262"/>
            <a:ext cx="844843" cy="107713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3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Office PowerPoint</Application>
  <PresentationFormat>Benutzerdefiniert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CMU Bright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5</cp:revision>
  <dcterms:created xsi:type="dcterms:W3CDTF">2024-09-19T04:48:59Z</dcterms:created>
  <dcterms:modified xsi:type="dcterms:W3CDTF">2024-09-24T12:06:06Z</dcterms:modified>
</cp:coreProperties>
</file>