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7199313" cy="2519363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2" autoAdjust="0"/>
    <p:restoredTop sz="94660"/>
  </p:normalViewPr>
  <p:slideViewPr>
    <p:cSldViewPr snapToGrid="0">
      <p:cViewPr varScale="1">
        <p:scale>
          <a:sx n="281" d="100"/>
          <a:sy n="281" d="100"/>
        </p:scale>
        <p:origin x="240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412312"/>
            <a:ext cx="5399485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323249"/>
            <a:ext cx="5399485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9BE-1BBC-41F8-BAF9-F4D743417021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E336-9446-47AA-AC75-8DD47532E0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6112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9BE-1BBC-41F8-BAF9-F4D743417021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E336-9446-47AA-AC75-8DD47532E0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6784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34133"/>
            <a:ext cx="1552352" cy="21350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34133"/>
            <a:ext cx="4567064" cy="21350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9BE-1BBC-41F8-BAF9-F4D743417021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E336-9446-47AA-AC75-8DD47532E0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2581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9BE-1BBC-41F8-BAF9-F4D743417021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E336-9446-47AA-AC75-8DD47532E0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78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628091"/>
            <a:ext cx="6209407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685991"/>
            <a:ext cx="6209407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9BE-1BBC-41F8-BAF9-F4D743417021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E336-9446-47AA-AC75-8DD47532E0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13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670664"/>
            <a:ext cx="3059708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670664"/>
            <a:ext cx="3059708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9BE-1BBC-41F8-BAF9-F4D743417021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E336-9446-47AA-AC75-8DD47532E0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493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34133"/>
            <a:ext cx="6209407" cy="486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617594"/>
            <a:ext cx="304564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920267"/>
            <a:ext cx="3045647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617594"/>
            <a:ext cx="306064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920267"/>
            <a:ext cx="3060646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9BE-1BBC-41F8-BAF9-F4D743417021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E336-9446-47AA-AC75-8DD47532E0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3446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9BE-1BBC-41F8-BAF9-F4D743417021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E336-9446-47AA-AC75-8DD47532E0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949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9BE-1BBC-41F8-BAF9-F4D743417021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E336-9446-47AA-AC75-8DD47532E0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78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67958"/>
            <a:ext cx="2321966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362742"/>
            <a:ext cx="3644652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755809"/>
            <a:ext cx="2321966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9BE-1BBC-41F8-BAF9-F4D743417021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E336-9446-47AA-AC75-8DD47532E0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435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67958"/>
            <a:ext cx="2321966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362742"/>
            <a:ext cx="3644652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755809"/>
            <a:ext cx="2321966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C9BE-1BBC-41F8-BAF9-F4D743417021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E336-9446-47AA-AC75-8DD47532E0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1787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34133"/>
            <a:ext cx="6209407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670664"/>
            <a:ext cx="6209407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2335076"/>
            <a:ext cx="1619845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72C9BE-1BBC-41F8-BAF9-F4D743417021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2335076"/>
            <a:ext cx="242976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2335076"/>
            <a:ext cx="1619845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4E336-9446-47AA-AC75-8DD47532E0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25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726B0790-8DC5-CDB4-56D8-6B0B1ED3E4AC}"/>
              </a:ext>
            </a:extLst>
          </p:cNvPr>
          <p:cNvGrpSpPr/>
          <p:nvPr/>
        </p:nvGrpSpPr>
        <p:grpSpPr>
          <a:xfrm>
            <a:off x="37393" y="72159"/>
            <a:ext cx="6940272" cy="2202214"/>
            <a:chOff x="57788" y="231945"/>
            <a:chExt cx="6940272" cy="2202214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CBF0E37-4429-478F-9FAE-06E8D8E44FCB}"/>
                </a:ext>
              </a:extLst>
            </p:cNvPr>
            <p:cNvSpPr/>
            <p:nvPr/>
          </p:nvSpPr>
          <p:spPr>
            <a:xfrm>
              <a:off x="2746499" y="800059"/>
              <a:ext cx="820157" cy="16341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725" tIns="33863" rIns="67725" bIns="33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037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F51594ED-A88B-4746-908A-36C3FAD35B60}"/>
                </a:ext>
              </a:extLst>
            </p:cNvPr>
            <p:cNvSpPr/>
            <p:nvPr/>
          </p:nvSpPr>
          <p:spPr>
            <a:xfrm>
              <a:off x="3754090" y="800059"/>
              <a:ext cx="820157" cy="16341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725" tIns="33863" rIns="67725" bIns="33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037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17AAD005-E177-42FE-9F14-21580703D6FF}"/>
                    </a:ext>
                  </a:extLst>
                </p:cNvPr>
                <p:cNvSpPr txBox="1"/>
                <p:nvPr/>
              </p:nvSpPr>
              <p:spPr>
                <a:xfrm>
                  <a:off x="2968865" y="1013028"/>
                  <a:ext cx="407484" cy="1231747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81" i="1" dirty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1</m:t>
                        </m:r>
                      </m:oMath>
                    </m:oMathPara>
                  </a14:m>
                  <a:endParaRPr lang="de-DE" sz="148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endParaRPr lang="de-DE" sz="148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81" i="1" dirty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2</m:t>
                        </m:r>
                      </m:oMath>
                    </m:oMathPara>
                  </a14:m>
                  <a:endParaRPr lang="de-DE" sz="148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endParaRPr lang="de-DE" sz="148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81" i="1" dirty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3</m:t>
                        </m:r>
                      </m:oMath>
                    </m:oMathPara>
                  </a14:m>
                  <a:endParaRPr lang="de-DE" sz="1037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17AAD005-E177-42FE-9F14-21580703D6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8865" y="1013028"/>
                  <a:ext cx="407484" cy="123174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FB504BCD-8604-4D4D-9C47-B393087B68FE}"/>
                    </a:ext>
                  </a:extLst>
                </p:cNvPr>
                <p:cNvSpPr txBox="1"/>
                <p:nvPr/>
              </p:nvSpPr>
              <p:spPr>
                <a:xfrm>
                  <a:off x="3970557" y="861271"/>
                  <a:ext cx="418513" cy="1550937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81" i="1" dirty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𝑎</m:t>
                        </m:r>
                      </m:oMath>
                    </m:oMathPara>
                  </a14:m>
                  <a:endParaRPr lang="de-DE" sz="148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endParaRPr lang="de-DE" sz="1185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81" i="1" dirty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𝑏</m:t>
                        </m:r>
                      </m:oMath>
                    </m:oMathPara>
                  </a14:m>
                  <a:endParaRPr lang="de-DE" sz="148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endParaRPr lang="de-DE" sz="1185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81" i="1" dirty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𝑐</m:t>
                        </m:r>
                      </m:oMath>
                    </m:oMathPara>
                  </a14:m>
                  <a:endParaRPr lang="de-DE" sz="148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endParaRPr lang="de-DE" sz="1185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81" i="1" dirty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𝑑</m:t>
                        </m:r>
                      </m:oMath>
                    </m:oMathPara>
                  </a14:m>
                  <a:endParaRPr lang="de-DE" sz="1037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FB504BCD-8604-4D4D-9C47-B393087B68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0557" y="861271"/>
                  <a:ext cx="418513" cy="15509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CDEBCC3C-11C5-44A4-9EC9-BA43ECBD31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304" y="1030862"/>
              <a:ext cx="800478" cy="113008"/>
            </a:xfrm>
            <a:prstGeom prst="straightConnector1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36C5843E-C488-4B8F-AB19-51979F6876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1951" y="1427955"/>
              <a:ext cx="841353" cy="158166"/>
            </a:xfrm>
            <a:prstGeom prst="straightConnector1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mit Pfeil 28">
              <a:extLst>
                <a:ext uri="{FF2B5EF4-FFF2-40B4-BE49-F238E27FC236}">
                  <a16:creationId xmlns:a16="http://schemas.microsoft.com/office/drawing/2014/main" id="{7DFA6F81-ACB7-4661-8F60-0CC2B7109BDF}"/>
                </a:ext>
              </a:extLst>
            </p:cNvPr>
            <p:cNvCxnSpPr>
              <a:cxnSpLocks/>
            </p:cNvCxnSpPr>
            <p:nvPr/>
          </p:nvCxnSpPr>
          <p:spPr>
            <a:xfrm>
              <a:off x="3247304" y="2037991"/>
              <a:ext cx="800478" cy="174200"/>
            </a:xfrm>
            <a:prstGeom prst="straightConnector1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03F841F4-16E8-4BF3-AC73-A378633934F9}"/>
                </a:ext>
              </a:extLst>
            </p:cNvPr>
            <p:cNvSpPr/>
            <p:nvPr/>
          </p:nvSpPr>
          <p:spPr>
            <a:xfrm>
              <a:off x="5170312" y="800059"/>
              <a:ext cx="820157" cy="16341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725" tIns="33863" rIns="67725" bIns="33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037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61A97313-9D5A-43D5-8111-D873B489ABBA}"/>
                </a:ext>
              </a:extLst>
            </p:cNvPr>
            <p:cNvSpPr/>
            <p:nvPr/>
          </p:nvSpPr>
          <p:spPr>
            <a:xfrm>
              <a:off x="6177903" y="800059"/>
              <a:ext cx="820157" cy="16341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725" tIns="33863" rIns="67725" bIns="33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037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A22C2C6A-E3DC-4B86-B2AD-608882FB3305}"/>
                </a:ext>
              </a:extLst>
            </p:cNvPr>
            <p:cNvSpPr txBox="1"/>
            <p:nvPr/>
          </p:nvSpPr>
          <p:spPr>
            <a:xfrm>
              <a:off x="181643" y="403606"/>
              <a:ext cx="6332183" cy="3431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630" b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   </a:t>
              </a:r>
              <a:r>
                <a:rPr lang="de-DE" sz="1630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    </a:t>
              </a:r>
              <a:r>
                <a:rPr lang="de-DE" sz="148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Nicht-injektiv         </a:t>
              </a:r>
              <a:r>
                <a:rPr lang="de-DE" sz="1481" b="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  </a:t>
              </a:r>
              <a:r>
                <a:rPr lang="de-DE" sz="148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          Nicht-surjektiv                        Bijektiv</a:t>
              </a: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679897F4-EEDF-4CE7-BD9A-FA17F0DC66A5}"/>
                </a:ext>
              </a:extLst>
            </p:cNvPr>
            <p:cNvSpPr/>
            <p:nvPr/>
          </p:nvSpPr>
          <p:spPr>
            <a:xfrm>
              <a:off x="335570" y="800059"/>
              <a:ext cx="820157" cy="16341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725" tIns="33863" rIns="67725" bIns="33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037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01B8C88-F206-4813-A1C0-990923DFEF0F}"/>
                </a:ext>
              </a:extLst>
            </p:cNvPr>
            <p:cNvSpPr/>
            <p:nvPr/>
          </p:nvSpPr>
          <p:spPr>
            <a:xfrm>
              <a:off x="1343161" y="800059"/>
              <a:ext cx="820157" cy="1634100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7725" tIns="33863" rIns="67725" bIns="33863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sz="1037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E6B1B6D5-937F-4606-A1AC-97B21F38D12E}"/>
                    </a:ext>
                  </a:extLst>
                </p:cNvPr>
                <p:cNvSpPr txBox="1"/>
                <p:nvPr/>
              </p:nvSpPr>
              <p:spPr>
                <a:xfrm>
                  <a:off x="1565976" y="1239653"/>
                  <a:ext cx="410562" cy="775982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81" i="1" dirty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𝑎</m:t>
                        </m:r>
                      </m:oMath>
                    </m:oMathPara>
                  </a14:m>
                  <a:endParaRPr lang="de-DE" sz="148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endParaRPr lang="de-DE" sz="148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81" i="1" dirty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𝑏</m:t>
                        </m:r>
                      </m:oMath>
                    </m:oMathPara>
                  </a14:m>
                  <a:endParaRPr lang="de-DE" sz="148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E6B1B6D5-937F-4606-A1AC-97B21F38D1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976" y="1239653"/>
                  <a:ext cx="410562" cy="7759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FA51C422-E757-4835-83D5-DABB578757F8}"/>
                    </a:ext>
                  </a:extLst>
                </p:cNvPr>
                <p:cNvSpPr txBox="1"/>
                <p:nvPr/>
              </p:nvSpPr>
              <p:spPr>
                <a:xfrm>
                  <a:off x="557936" y="1004031"/>
                  <a:ext cx="407484" cy="1231747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81" i="1" dirty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1</m:t>
                        </m:r>
                      </m:oMath>
                    </m:oMathPara>
                  </a14:m>
                  <a:endParaRPr lang="de-DE" sz="148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endParaRPr lang="de-DE" sz="148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81" i="1" dirty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2</m:t>
                        </m:r>
                      </m:oMath>
                    </m:oMathPara>
                  </a14:m>
                  <a:endParaRPr lang="de-DE" sz="148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endParaRPr lang="de-DE" sz="148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81" i="1" dirty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3</m:t>
                        </m:r>
                      </m:oMath>
                    </m:oMathPara>
                  </a14:m>
                  <a:endParaRPr lang="de-DE" sz="1037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FA51C422-E757-4835-83D5-DABB578757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936" y="1004031"/>
                  <a:ext cx="407484" cy="123174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Gerade Verbindung mit Pfeil 36">
              <a:extLst>
                <a:ext uri="{FF2B5EF4-FFF2-40B4-BE49-F238E27FC236}">
                  <a16:creationId xmlns:a16="http://schemas.microsoft.com/office/drawing/2014/main" id="{F2BB3D28-6EFB-4825-B9BE-F322A67B935C}"/>
                </a:ext>
              </a:extLst>
            </p:cNvPr>
            <p:cNvCxnSpPr>
              <a:cxnSpLocks/>
            </p:cNvCxnSpPr>
            <p:nvPr/>
          </p:nvCxnSpPr>
          <p:spPr>
            <a:xfrm>
              <a:off x="848926" y="1161462"/>
              <a:ext cx="826138" cy="175044"/>
            </a:xfrm>
            <a:prstGeom prst="straightConnector1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>
              <a:extLst>
                <a:ext uri="{FF2B5EF4-FFF2-40B4-BE49-F238E27FC236}">
                  <a16:creationId xmlns:a16="http://schemas.microsoft.com/office/drawing/2014/main" id="{E52A4515-CD04-44FD-B429-44E5D729624D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 flipV="1">
              <a:off x="965420" y="1413896"/>
              <a:ext cx="704254" cy="206009"/>
            </a:xfrm>
            <a:prstGeom prst="straightConnector1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D8554E57-60A7-41C5-BC34-E2E406073B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926" y="1810064"/>
              <a:ext cx="826138" cy="227928"/>
            </a:xfrm>
            <a:prstGeom prst="straightConnector1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443D7520-10BA-4086-8B5D-3974F52F25F1}"/>
                    </a:ext>
                  </a:extLst>
                </p:cNvPr>
                <p:cNvSpPr txBox="1"/>
                <p:nvPr/>
              </p:nvSpPr>
              <p:spPr>
                <a:xfrm>
                  <a:off x="5392678" y="1004030"/>
                  <a:ext cx="407484" cy="1231747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81" i="1" dirty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1</m:t>
                        </m:r>
                      </m:oMath>
                    </m:oMathPara>
                  </a14:m>
                  <a:endParaRPr lang="de-DE" sz="148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endParaRPr lang="de-DE" sz="148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81" i="1" dirty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2</m:t>
                        </m:r>
                      </m:oMath>
                    </m:oMathPara>
                  </a14:m>
                  <a:endParaRPr lang="de-DE" sz="148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endParaRPr lang="de-DE" sz="148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81" i="1" dirty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3</m:t>
                        </m:r>
                      </m:oMath>
                    </m:oMathPara>
                  </a14:m>
                  <a:endParaRPr lang="de-DE" sz="1037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52" name="Textfeld 51">
                  <a:extLst>
                    <a:ext uri="{FF2B5EF4-FFF2-40B4-BE49-F238E27FC236}">
                      <a16:creationId xmlns:a16="http://schemas.microsoft.com/office/drawing/2014/main" id="{443D7520-10BA-4086-8B5D-3974F52F25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2678" y="1004030"/>
                  <a:ext cx="407484" cy="123174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feld 52">
                  <a:extLst>
                    <a:ext uri="{FF2B5EF4-FFF2-40B4-BE49-F238E27FC236}">
                      <a16:creationId xmlns:a16="http://schemas.microsoft.com/office/drawing/2014/main" id="{26F62585-C699-47D5-8D9B-1EAC9FE0E579}"/>
                    </a:ext>
                  </a:extLst>
                </p:cNvPr>
                <p:cNvSpPr txBox="1"/>
                <p:nvPr/>
              </p:nvSpPr>
              <p:spPr>
                <a:xfrm>
                  <a:off x="6398730" y="1013027"/>
                  <a:ext cx="412164" cy="1231747"/>
                </a:xfrm>
                <a:prstGeom prst="rect">
                  <a:avLst/>
                </a:prstGeom>
                <a:noFill/>
                <a:ln w="3175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81" i="1" dirty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𝑎</m:t>
                        </m:r>
                      </m:oMath>
                    </m:oMathPara>
                  </a14:m>
                  <a:endParaRPr lang="de-DE" sz="148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endParaRPr lang="de-DE" sz="148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81" i="1" dirty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𝑏</m:t>
                        </m:r>
                      </m:oMath>
                    </m:oMathPara>
                  </a14:m>
                  <a:endParaRPr lang="de-DE" sz="148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endParaRPr lang="de-DE" sz="1481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sz="1481" i="1" dirty="0">
                            <a:latin typeface="Cambria Math" panose="02040503050406030204" pitchFamily="18" charset="0"/>
                            <a:ea typeface="CMU Sans Serif" panose="02000603000000000000" pitchFamily="2" charset="0"/>
                            <a:cs typeface="CMU Sans Serif" panose="02000603000000000000" pitchFamily="2" charset="0"/>
                          </a:rPr>
                          <m:t>𝑐</m:t>
                        </m:r>
                      </m:oMath>
                    </m:oMathPara>
                  </a14:m>
                  <a:endParaRPr lang="de-DE" sz="1037" dirty="0">
                    <a:latin typeface="CMU Sans Serif" panose="02000603000000000000" pitchFamily="2" charset="0"/>
                    <a:ea typeface="CMU Sans Serif" panose="02000603000000000000" pitchFamily="2" charset="0"/>
                    <a:cs typeface="CMU Sans Serif" panose="02000603000000000000" pitchFamily="2" charset="0"/>
                  </a:endParaRPr>
                </a:p>
              </p:txBody>
            </p:sp>
          </mc:Choice>
          <mc:Fallback>
            <p:sp>
              <p:nvSpPr>
                <p:cNvPr id="53" name="Textfeld 52">
                  <a:extLst>
                    <a:ext uri="{FF2B5EF4-FFF2-40B4-BE49-F238E27FC236}">
                      <a16:creationId xmlns:a16="http://schemas.microsoft.com/office/drawing/2014/main" id="{26F62585-C699-47D5-8D9B-1EAC9FE0E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8730" y="1013027"/>
                  <a:ext cx="412164" cy="123174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175">
                  <a:noFill/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F4A06154-BD4A-41D6-91E1-B33DB4A6ADB8}"/>
                </a:ext>
              </a:extLst>
            </p:cNvPr>
            <p:cNvCxnSpPr>
              <a:cxnSpLocks/>
            </p:cNvCxnSpPr>
            <p:nvPr/>
          </p:nvCxnSpPr>
          <p:spPr>
            <a:xfrm>
              <a:off x="5695695" y="1139471"/>
              <a:ext cx="787812" cy="0"/>
            </a:xfrm>
            <a:prstGeom prst="straightConnector1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76C7868C-EFCE-4D11-9B3E-232EE31D9E37}"/>
                </a:ext>
              </a:extLst>
            </p:cNvPr>
            <p:cNvCxnSpPr>
              <a:cxnSpLocks/>
            </p:cNvCxnSpPr>
            <p:nvPr/>
          </p:nvCxnSpPr>
          <p:spPr>
            <a:xfrm>
              <a:off x="5695695" y="1591679"/>
              <a:ext cx="787812" cy="0"/>
            </a:xfrm>
            <a:prstGeom prst="straightConnector1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A076910C-F01F-477C-9459-61317DBE8A2E}"/>
                </a:ext>
              </a:extLst>
            </p:cNvPr>
            <p:cNvCxnSpPr>
              <a:cxnSpLocks/>
            </p:cNvCxnSpPr>
            <p:nvPr/>
          </p:nvCxnSpPr>
          <p:spPr>
            <a:xfrm>
              <a:off x="5695695" y="2040759"/>
              <a:ext cx="787812" cy="0"/>
            </a:xfrm>
            <a:prstGeom prst="straightConnector1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FD6539BD-CF44-782A-7504-E2AD747BE939}"/>
                </a:ext>
              </a:extLst>
            </p:cNvPr>
            <p:cNvSpPr txBox="1"/>
            <p:nvPr/>
          </p:nvSpPr>
          <p:spPr>
            <a:xfrm>
              <a:off x="57788" y="231945"/>
              <a:ext cx="5240537" cy="320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81" dirty="0">
                  <a:latin typeface="CMU Bright" panose="02000603000000000000" pitchFamily="2" charset="0"/>
                  <a:ea typeface="CMU Bright" panose="02000603000000000000" pitchFamily="2" charset="0"/>
                  <a:cs typeface="CMU Bright" panose="02000603000000000000" pitchFamily="2" charset="0"/>
                </a:rPr>
                <a:t>A					  B			   		    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046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38</Words>
  <Application>Microsoft Office PowerPoint</Application>
  <PresentationFormat>Benutzerdefiniert</PresentationFormat>
  <Paragraphs>32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CMU Bright</vt:lpstr>
      <vt:lpstr>CMU Sans Serif</vt:lpstr>
      <vt:lpstr>Office 2013 – 2022-Design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6zFGBhdAqCr9fbTK</dc:creator>
  <cp:lastModifiedBy>Dirk Ostwald</cp:lastModifiedBy>
  <cp:revision>21</cp:revision>
  <cp:lastPrinted>2021-08-20T05:43:19Z</cp:lastPrinted>
  <dcterms:created xsi:type="dcterms:W3CDTF">2017-12-29T06:25:19Z</dcterms:created>
  <dcterms:modified xsi:type="dcterms:W3CDTF">2024-09-24T12:40:07Z</dcterms:modified>
</cp:coreProperties>
</file>