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6840538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4" autoAdjust="0"/>
    <p:restoredTop sz="94660"/>
  </p:normalViewPr>
  <p:slideViewPr>
    <p:cSldViewPr snapToGrid="0">
      <p:cViewPr varScale="1">
        <p:scale>
          <a:sx n="297" d="100"/>
          <a:sy n="297" d="100"/>
        </p:scale>
        <p:origin x="240" y="27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067" y="353596"/>
            <a:ext cx="5130404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1134809"/>
            <a:ext cx="5130404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29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5629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115032"/>
            <a:ext cx="1474991" cy="18309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7" y="115032"/>
            <a:ext cx="4339466" cy="183099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49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4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4" y="538647"/>
            <a:ext cx="5899964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4" y="1445894"/>
            <a:ext cx="5899964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051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575157"/>
            <a:ext cx="2907229" cy="1370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575157"/>
            <a:ext cx="2907229" cy="13708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874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15031"/>
            <a:ext cx="5899964" cy="41761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8" y="529645"/>
            <a:ext cx="289386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8" y="789215"/>
            <a:ext cx="2893868" cy="11608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2" y="529645"/>
            <a:ext cx="2908120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2" y="789215"/>
            <a:ext cx="2908120" cy="116081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37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06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168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44039"/>
            <a:ext cx="2206251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311085"/>
            <a:ext cx="3463022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648176"/>
            <a:ext cx="2206251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6400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144039"/>
            <a:ext cx="2206251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311085"/>
            <a:ext cx="3463022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648176"/>
            <a:ext cx="2206251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45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115031"/>
            <a:ext cx="5899964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575157"/>
            <a:ext cx="5899964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2002545"/>
            <a:ext cx="153912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2002545"/>
            <a:ext cx="2308682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2002545"/>
            <a:ext cx="1539121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97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4DE814BF-052B-C665-480C-BAF8210CCE07}"/>
              </a:ext>
            </a:extLst>
          </p:cNvPr>
          <p:cNvGrpSpPr/>
          <p:nvPr/>
        </p:nvGrpSpPr>
        <p:grpSpPr>
          <a:xfrm>
            <a:off x="227909" y="-41931"/>
            <a:ext cx="2988552" cy="2174935"/>
            <a:chOff x="4019906" y="397268"/>
            <a:chExt cx="2660962" cy="1777554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EB2A9D02-53C5-5441-E42E-53917FF553E4}"/>
                </a:ext>
              </a:extLst>
            </p:cNvPr>
            <p:cNvSpPr/>
            <p:nvPr/>
          </p:nvSpPr>
          <p:spPr>
            <a:xfrm>
              <a:off x="4466644" y="486820"/>
              <a:ext cx="835377" cy="73377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0B42E7D-532C-889F-B86E-726E7F59D042}"/>
                </a:ext>
              </a:extLst>
            </p:cNvPr>
            <p:cNvSpPr/>
            <p:nvPr/>
          </p:nvSpPr>
          <p:spPr>
            <a:xfrm>
              <a:off x="5419288" y="1366252"/>
              <a:ext cx="835377" cy="73377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54C0349D-7E3A-1F66-3E6A-633820E1425F}"/>
                    </a:ext>
                  </a:extLst>
                </p:cNvPr>
                <p:cNvSpPr txBox="1"/>
                <p:nvPr/>
              </p:nvSpPr>
              <p:spPr>
                <a:xfrm>
                  <a:off x="4835451" y="768528"/>
                  <a:ext cx="112985" cy="163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de-DE" sz="1300" dirty="0"/>
                </a:p>
              </p:txBody>
            </p:sp>
          </mc:Choice>
          <mc:Fallback xmlns="">
            <p:sp>
              <p:nvSpPr>
                <p:cNvPr id="26" name="Textfeld 25">
                  <a:extLst>
                    <a:ext uri="{FF2B5EF4-FFF2-40B4-BE49-F238E27FC236}">
                      <a16:creationId xmlns:a16="http://schemas.microsoft.com/office/drawing/2014/main" id="{54C0349D-7E3A-1F66-3E6A-633820E14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5451" y="768528"/>
                  <a:ext cx="112985" cy="163503"/>
                </a:xfrm>
                <a:prstGeom prst="rect">
                  <a:avLst/>
                </a:prstGeom>
                <a:blipFill>
                  <a:blip r:embed="rId2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0E30CBA2-6180-90F5-ED29-8FFAAA4BBCA6}"/>
                    </a:ext>
                  </a:extLst>
                </p:cNvPr>
                <p:cNvSpPr txBox="1"/>
                <p:nvPr/>
              </p:nvSpPr>
              <p:spPr>
                <a:xfrm>
                  <a:off x="5695898" y="1652929"/>
                  <a:ext cx="321425" cy="1635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13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1300" dirty="0"/>
                </a:p>
              </p:txBody>
            </p:sp>
          </mc:Choice>
          <mc:Fallback xmlns="">
            <p:sp>
              <p:nvSpPr>
                <p:cNvPr id="27" name="Textfeld 26">
                  <a:extLst>
                    <a:ext uri="{FF2B5EF4-FFF2-40B4-BE49-F238E27FC236}">
                      <a16:creationId xmlns:a16="http://schemas.microsoft.com/office/drawing/2014/main" id="{0E30CBA2-6180-90F5-ED29-8FFAAA4BB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898" y="1652929"/>
                  <a:ext cx="321425" cy="163503"/>
                </a:xfrm>
                <a:prstGeom prst="rect">
                  <a:avLst/>
                </a:prstGeom>
                <a:blipFill>
                  <a:blip r:embed="rId3"/>
                  <a:stretch>
                    <a:fillRect l="-16949" t="-3030" r="-16949" b="-33333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3DBD8CCB-21D0-CDF9-952E-6550ABC53635}"/>
                    </a:ext>
                  </a:extLst>
                </p:cNvPr>
                <p:cNvSpPr txBox="1"/>
                <p:nvPr/>
              </p:nvSpPr>
              <p:spPr>
                <a:xfrm>
                  <a:off x="4141833" y="681579"/>
                  <a:ext cx="313262" cy="251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28" name="Textfeld 27">
                  <a:extLst>
                    <a:ext uri="{FF2B5EF4-FFF2-40B4-BE49-F238E27FC236}">
                      <a16:creationId xmlns:a16="http://schemas.microsoft.com/office/drawing/2014/main" id="{3DBD8CCB-21D0-CDF9-952E-6550ABC536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1833" y="681579"/>
                  <a:ext cx="313262" cy="2515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BF59E480-082F-5C2F-E2A8-34CA458C8DE6}"/>
                    </a:ext>
                  </a:extLst>
                </p:cNvPr>
                <p:cNvSpPr txBox="1"/>
                <p:nvPr/>
              </p:nvSpPr>
              <p:spPr>
                <a:xfrm>
                  <a:off x="6221357" y="1566581"/>
                  <a:ext cx="295335" cy="251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29" name="Textfeld 28">
                  <a:extLst>
                    <a:ext uri="{FF2B5EF4-FFF2-40B4-BE49-F238E27FC236}">
                      <a16:creationId xmlns:a16="http://schemas.microsoft.com/office/drawing/2014/main" id="{BF59E480-082F-5C2F-E2A8-34CA458C8D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357" y="1566581"/>
                  <a:ext cx="295335" cy="2515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Bogen 19">
              <a:extLst>
                <a:ext uri="{FF2B5EF4-FFF2-40B4-BE49-F238E27FC236}">
                  <a16:creationId xmlns:a16="http://schemas.microsoft.com/office/drawing/2014/main" id="{81B3C415-F318-C979-ACB4-F5C7A3CD4EF0}"/>
                </a:ext>
              </a:extLst>
            </p:cNvPr>
            <p:cNvSpPr/>
            <p:nvPr/>
          </p:nvSpPr>
          <p:spPr>
            <a:xfrm rot="900000">
              <a:off x="4019906" y="834189"/>
              <a:ext cx="1798147" cy="1340633"/>
            </a:xfrm>
            <a:prstGeom prst="arc">
              <a:avLst>
                <a:gd name="adj1" fmla="val 16200000"/>
                <a:gd name="adj2" fmla="val 20814471"/>
              </a:avLst>
            </a:prstGeom>
            <a:ln w="31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2DB40CA8-8F65-9455-6EFE-BCAF642BBA57}"/>
                    </a:ext>
                  </a:extLst>
                </p:cNvPr>
                <p:cNvSpPr txBox="1"/>
                <p:nvPr/>
              </p:nvSpPr>
              <p:spPr>
                <a:xfrm>
                  <a:off x="5402107" y="863044"/>
                  <a:ext cx="1116189" cy="2263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31" name="Textfeld 30">
                  <a:extLst>
                    <a:ext uri="{FF2B5EF4-FFF2-40B4-BE49-F238E27FC236}">
                      <a16:creationId xmlns:a16="http://schemas.microsoft.com/office/drawing/2014/main" id="{2DB40CA8-8F65-9455-6EFE-BCAF642BBA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2107" y="863044"/>
                  <a:ext cx="1116189" cy="226389"/>
                </a:xfrm>
                <a:prstGeom prst="rect">
                  <a:avLst/>
                </a:prstGeom>
                <a:blipFill>
                  <a:blip r:embed="rId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Bogen 31">
              <a:extLst>
                <a:ext uri="{FF2B5EF4-FFF2-40B4-BE49-F238E27FC236}">
                  <a16:creationId xmlns:a16="http://schemas.microsoft.com/office/drawing/2014/main" id="{E17A75FC-EE5D-40E7-2741-8BD3C35796D8}"/>
                </a:ext>
              </a:extLst>
            </p:cNvPr>
            <p:cNvSpPr/>
            <p:nvPr/>
          </p:nvSpPr>
          <p:spPr>
            <a:xfrm rot="11700000">
              <a:off x="4882721" y="397268"/>
              <a:ext cx="1798147" cy="1340633"/>
            </a:xfrm>
            <a:prstGeom prst="arc">
              <a:avLst>
                <a:gd name="adj1" fmla="val 16200000"/>
                <a:gd name="adj2" fmla="val 20814471"/>
              </a:avLst>
            </a:prstGeom>
            <a:ln w="31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5DDD0AF-C479-B565-7A3F-DDB24A083A37}"/>
                    </a:ext>
                  </a:extLst>
                </p:cNvPr>
                <p:cNvSpPr txBox="1"/>
                <p:nvPr/>
              </p:nvSpPr>
              <p:spPr>
                <a:xfrm>
                  <a:off x="4135402" y="1426540"/>
                  <a:ext cx="1116189" cy="2263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de-DE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de-DE" sz="12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de-DE" sz="1200" i="1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de-DE" sz="1200" dirty="0"/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F5DDD0AF-C479-B565-7A3F-DDB24A083A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5402" y="1426540"/>
                  <a:ext cx="1116189" cy="226389"/>
                </a:xfrm>
                <a:prstGeom prst="rect">
                  <a:avLst/>
                </a:prstGeom>
                <a:blipFill>
                  <a:blip r:embed="rId7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00B8E612-6339-A002-7975-54FDDCB73C63}"/>
              </a:ext>
            </a:extLst>
          </p:cNvPr>
          <p:cNvGrpSpPr/>
          <p:nvPr/>
        </p:nvGrpSpPr>
        <p:grpSpPr>
          <a:xfrm>
            <a:off x="3703038" y="-2445495"/>
            <a:ext cx="2952665" cy="4640872"/>
            <a:chOff x="7563971" y="-870259"/>
            <a:chExt cx="2305543" cy="3623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9558A84-3988-6ACF-0827-800D3C242387}"/>
                    </a:ext>
                  </a:extLst>
                </p:cNvPr>
                <p:cNvSpPr txBox="1"/>
                <p:nvPr/>
              </p:nvSpPr>
              <p:spPr>
                <a:xfrm>
                  <a:off x="9594794" y="2513172"/>
                  <a:ext cx="274720" cy="240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 dirty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de-DE" sz="1400" dirty="0"/>
                </a:p>
              </p:txBody>
            </p:sp>
          </mc:Choice>
          <mc:Fallback xmlns="">
            <p:sp>
              <p:nvSpPr>
                <p:cNvPr id="49" name="Textfeld 48">
                  <a:extLst>
                    <a:ext uri="{FF2B5EF4-FFF2-40B4-BE49-F238E27FC236}">
                      <a16:creationId xmlns:a16="http://schemas.microsoft.com/office/drawing/2014/main" id="{F9558A84-3988-6ACF-0827-800D3C242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94794" y="2513172"/>
                  <a:ext cx="274720" cy="24032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uppieren 103">
              <a:extLst>
                <a:ext uri="{FF2B5EF4-FFF2-40B4-BE49-F238E27FC236}">
                  <a16:creationId xmlns:a16="http://schemas.microsoft.com/office/drawing/2014/main" id="{CE148686-5D9F-D483-3182-A59BCAB51B59}"/>
                </a:ext>
              </a:extLst>
            </p:cNvPr>
            <p:cNvGrpSpPr/>
            <p:nvPr/>
          </p:nvGrpSpPr>
          <p:grpSpPr>
            <a:xfrm>
              <a:off x="7563971" y="-870259"/>
              <a:ext cx="2232688" cy="3581498"/>
              <a:chOff x="7563971" y="-870259"/>
              <a:chExt cx="2232688" cy="3581498"/>
            </a:xfrm>
          </p:grpSpPr>
          <p:cxnSp>
            <p:nvCxnSpPr>
              <p:cNvPr id="40" name="Gerade Verbindung mit Pfeil 39">
                <a:extLst>
                  <a:ext uri="{FF2B5EF4-FFF2-40B4-BE49-F238E27FC236}">
                    <a16:creationId xmlns:a16="http://schemas.microsoft.com/office/drawing/2014/main" id="{B5C6E4C9-0B99-5BB9-4FF3-E291D3B4EE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3566" y="2458828"/>
                <a:ext cx="2015321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 Verbindung mit Pfeil 41">
                <a:extLst>
                  <a:ext uri="{FF2B5EF4-FFF2-40B4-BE49-F238E27FC236}">
                    <a16:creationId xmlns:a16="http://schemas.microsoft.com/office/drawing/2014/main" id="{8EF8E12F-F67B-B40C-BB5D-0FB08BF076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12465" y="1188420"/>
                <a:ext cx="0" cy="140018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feld 49">
                    <a:extLst>
                      <a:ext uri="{FF2B5EF4-FFF2-40B4-BE49-F238E27FC236}">
                        <a16:creationId xmlns:a16="http://schemas.microsoft.com/office/drawing/2014/main" id="{55F19B9F-EAD6-1E08-942F-8683F96910FA}"/>
                      </a:ext>
                    </a:extLst>
                  </p:cNvPr>
                  <p:cNvSpPr txBox="1"/>
                  <p:nvPr/>
                </p:nvSpPr>
                <p:spPr>
                  <a:xfrm>
                    <a:off x="7621225" y="1104980"/>
                    <a:ext cx="258997" cy="24032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50" name="Textfeld 49">
                    <a:extLst>
                      <a:ext uri="{FF2B5EF4-FFF2-40B4-BE49-F238E27FC236}">
                        <a16:creationId xmlns:a16="http://schemas.microsoft.com/office/drawing/2014/main" id="{55F19B9F-EAD6-1E08-942F-8683F96910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21225" y="1104980"/>
                    <a:ext cx="258997" cy="24032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Bogen 50">
                <a:extLst>
                  <a:ext uri="{FF2B5EF4-FFF2-40B4-BE49-F238E27FC236}">
                    <a16:creationId xmlns:a16="http://schemas.microsoft.com/office/drawing/2014/main" id="{A5853FA9-CA96-4599-BDE7-791F1C7E3395}"/>
                  </a:ext>
                </a:extLst>
              </p:cNvPr>
              <p:cNvSpPr/>
              <p:nvPr/>
            </p:nvSpPr>
            <p:spPr>
              <a:xfrm rot="7658553">
                <a:off x="7330930" y="-261774"/>
                <a:ext cx="3074213" cy="1857244"/>
              </a:xfrm>
              <a:prstGeom prst="arc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feld 51">
                    <a:extLst>
                      <a:ext uri="{FF2B5EF4-FFF2-40B4-BE49-F238E27FC236}">
                        <a16:creationId xmlns:a16="http://schemas.microsoft.com/office/drawing/2014/main" id="{5A28F058-0817-F91B-F96E-526655E4016F}"/>
                      </a:ext>
                    </a:extLst>
                  </p:cNvPr>
                  <p:cNvSpPr txBox="1"/>
                  <p:nvPr/>
                </p:nvSpPr>
                <p:spPr>
                  <a:xfrm>
                    <a:off x="7563971" y="1499141"/>
                    <a:ext cx="240623" cy="1321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sz="1100" dirty="0"/>
                  </a:p>
                </p:txBody>
              </p:sp>
            </mc:Choice>
            <mc:Fallback xmlns="">
              <p:sp>
                <p:nvSpPr>
                  <p:cNvPr id="52" name="Textfeld 51">
                    <a:extLst>
                      <a:ext uri="{FF2B5EF4-FFF2-40B4-BE49-F238E27FC236}">
                        <a16:creationId xmlns:a16="http://schemas.microsoft.com/office/drawing/2014/main" id="{5A28F058-0817-F91B-F96E-526655E401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63971" y="1499141"/>
                    <a:ext cx="240623" cy="1321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5686" t="-3704" r="-15686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303058D2-95CA-014A-932A-983B2167DDA5}"/>
                  </a:ext>
                </a:extLst>
              </p:cNvPr>
              <p:cNvSpPr/>
              <p:nvPr/>
            </p:nvSpPr>
            <p:spPr>
              <a:xfrm rot="4214626" flipV="1">
                <a:off x="7888581" y="154132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FE4F6F2E-75D1-64A6-11E1-6F3DC835C401}"/>
                  </a:ext>
                </a:extLst>
              </p:cNvPr>
              <p:cNvSpPr/>
              <p:nvPr/>
            </p:nvSpPr>
            <p:spPr>
              <a:xfrm rot="4214626" flipV="1">
                <a:off x="9281360" y="2439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7" name="Gerade Verbindung mit Pfeil 66">
                <a:extLst>
                  <a:ext uri="{FF2B5EF4-FFF2-40B4-BE49-F238E27FC236}">
                    <a16:creationId xmlns:a16="http://schemas.microsoft.com/office/drawing/2014/main" id="{5F0478EB-6C32-4963-E26C-DA76FF5D7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9480" y="1561680"/>
                <a:ext cx="1365549" cy="0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feld 68">
                    <a:extLst>
                      <a:ext uri="{FF2B5EF4-FFF2-40B4-BE49-F238E27FC236}">
                        <a16:creationId xmlns:a16="http://schemas.microsoft.com/office/drawing/2014/main" id="{DD12CD62-D734-CF11-E480-E3887F1BFAAB}"/>
                      </a:ext>
                    </a:extLst>
                  </p:cNvPr>
                  <p:cNvSpPr txBox="1"/>
                  <p:nvPr/>
                </p:nvSpPr>
                <p:spPr>
                  <a:xfrm>
                    <a:off x="8027099" y="1348738"/>
                    <a:ext cx="1116189" cy="20427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de-DE" sz="1100" dirty="0"/>
                  </a:p>
                </p:txBody>
              </p:sp>
            </mc:Choice>
            <mc:Fallback xmlns="">
              <p:sp>
                <p:nvSpPr>
                  <p:cNvPr id="69" name="Textfeld 68">
                    <a:extLst>
                      <a:ext uri="{FF2B5EF4-FFF2-40B4-BE49-F238E27FC236}">
                        <a16:creationId xmlns:a16="http://schemas.microsoft.com/office/drawing/2014/main" id="{DD12CD62-D734-CF11-E480-E3887F1BFA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27099" y="1348738"/>
                    <a:ext cx="1116189" cy="20427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Gerade Verbindung mit Pfeil 70">
                <a:extLst>
                  <a:ext uri="{FF2B5EF4-FFF2-40B4-BE49-F238E27FC236}">
                    <a16:creationId xmlns:a16="http://schemas.microsoft.com/office/drawing/2014/main" id="{2B536C39-DEF4-2D27-9C50-22300D48F7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05029" y="1555254"/>
                <a:ext cx="0" cy="871145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lgDash"/>
                <a:headEnd type="triangl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feld 100">
                    <a:extLst>
                      <a:ext uri="{FF2B5EF4-FFF2-40B4-BE49-F238E27FC236}">
                        <a16:creationId xmlns:a16="http://schemas.microsoft.com/office/drawing/2014/main" id="{4ABF3CF0-DE48-D9DB-FFCE-D90F4C299942}"/>
                      </a:ext>
                    </a:extLst>
                  </p:cNvPr>
                  <p:cNvSpPr txBox="1"/>
                  <p:nvPr/>
                </p:nvSpPr>
                <p:spPr>
                  <a:xfrm>
                    <a:off x="9156074" y="2506965"/>
                    <a:ext cx="306131" cy="20427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de-DE" sz="1100" dirty="0"/>
                  </a:p>
                </p:txBody>
              </p:sp>
            </mc:Choice>
            <mc:Fallback xmlns="">
              <p:sp>
                <p:nvSpPr>
                  <p:cNvPr id="101" name="Textfeld 100">
                    <a:extLst>
                      <a:ext uri="{FF2B5EF4-FFF2-40B4-BE49-F238E27FC236}">
                        <a16:creationId xmlns:a16="http://schemas.microsoft.com/office/drawing/2014/main" id="{4ABF3CF0-DE48-D9DB-FFCE-D90F4C2999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6074" y="2506965"/>
                    <a:ext cx="306131" cy="20427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1831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Dirk Ostwald</dc:creator>
  <cp:lastModifiedBy>Dirk Ostwald</cp:lastModifiedBy>
  <cp:revision>8</cp:revision>
  <dcterms:created xsi:type="dcterms:W3CDTF">2024-09-19T04:48:59Z</dcterms:created>
  <dcterms:modified xsi:type="dcterms:W3CDTF">2024-09-24T12:35:53Z</dcterms:modified>
</cp:coreProperties>
</file>