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</p:sldIdLst>
  <p:sldSz cx="3600450" cy="251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792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2478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412312"/>
            <a:ext cx="3060383" cy="877112"/>
          </a:xfrm>
        </p:spPr>
        <p:txBody>
          <a:bodyPr anchor="b"/>
          <a:lstStyle>
            <a:lvl1pPr algn="ctr"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323249"/>
            <a:ext cx="2700338" cy="608263"/>
          </a:xfrm>
        </p:spPr>
        <p:txBody>
          <a:bodyPr/>
          <a:lstStyle>
            <a:lvl1pPr marL="0" indent="0" algn="ctr">
              <a:buNone/>
              <a:defRPr sz="882"/>
            </a:lvl1pPr>
            <a:lvl2pPr marL="167975" indent="0" algn="ctr">
              <a:buNone/>
              <a:defRPr sz="735"/>
            </a:lvl2pPr>
            <a:lvl3pPr marL="335951" indent="0" algn="ctr">
              <a:buNone/>
              <a:defRPr sz="661"/>
            </a:lvl3pPr>
            <a:lvl4pPr marL="503926" indent="0" algn="ctr">
              <a:buNone/>
              <a:defRPr sz="588"/>
            </a:lvl4pPr>
            <a:lvl5pPr marL="671901" indent="0" algn="ctr">
              <a:buNone/>
              <a:defRPr sz="588"/>
            </a:lvl5pPr>
            <a:lvl6pPr marL="839876" indent="0" algn="ctr">
              <a:buNone/>
              <a:defRPr sz="588"/>
            </a:lvl6pPr>
            <a:lvl7pPr marL="1007852" indent="0" algn="ctr">
              <a:buNone/>
              <a:defRPr sz="588"/>
            </a:lvl7pPr>
            <a:lvl8pPr marL="1175827" indent="0" algn="ctr">
              <a:buNone/>
              <a:defRPr sz="588"/>
            </a:lvl8pPr>
            <a:lvl9pPr marL="1343802" indent="0" algn="ctr">
              <a:buNone/>
              <a:defRPr sz="58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83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1394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34133"/>
            <a:ext cx="776347" cy="21350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34133"/>
            <a:ext cx="2284035" cy="21350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07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73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628092"/>
            <a:ext cx="3105388" cy="1047985"/>
          </a:xfrm>
        </p:spPr>
        <p:txBody>
          <a:bodyPr anchor="b"/>
          <a:lstStyle>
            <a:lvl1pPr>
              <a:defRPr sz="220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1685991"/>
            <a:ext cx="3105388" cy="551110"/>
          </a:xfrm>
        </p:spPr>
        <p:txBody>
          <a:bodyPr/>
          <a:lstStyle>
            <a:lvl1pPr marL="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1pPr>
            <a:lvl2pPr marL="167975" indent="0">
              <a:buNone/>
              <a:defRPr sz="735">
                <a:solidFill>
                  <a:schemeClr val="tx1">
                    <a:tint val="82000"/>
                  </a:schemeClr>
                </a:solidFill>
              </a:defRPr>
            </a:lvl2pPr>
            <a:lvl3pPr marL="335951" indent="0">
              <a:buNone/>
              <a:defRPr sz="661">
                <a:solidFill>
                  <a:schemeClr val="tx1">
                    <a:tint val="82000"/>
                  </a:schemeClr>
                </a:solidFill>
              </a:defRPr>
            </a:lvl3pPr>
            <a:lvl4pPr marL="50392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4pPr>
            <a:lvl5pPr marL="671901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5pPr>
            <a:lvl6pPr marL="839876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6pPr>
            <a:lvl7pPr marL="100785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7pPr>
            <a:lvl8pPr marL="1175827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8pPr>
            <a:lvl9pPr marL="1343802" indent="0">
              <a:buNone/>
              <a:defRPr sz="58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23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670664"/>
            <a:ext cx="1530191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670664"/>
            <a:ext cx="1530191" cy="159851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39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34133"/>
            <a:ext cx="3105388" cy="48696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617594"/>
            <a:ext cx="1523159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920267"/>
            <a:ext cx="1523159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617594"/>
            <a:ext cx="1530660" cy="302673"/>
          </a:xfrm>
        </p:spPr>
        <p:txBody>
          <a:bodyPr anchor="b"/>
          <a:lstStyle>
            <a:lvl1pPr marL="0" indent="0">
              <a:buNone/>
              <a:defRPr sz="882" b="1"/>
            </a:lvl1pPr>
            <a:lvl2pPr marL="167975" indent="0">
              <a:buNone/>
              <a:defRPr sz="735" b="1"/>
            </a:lvl2pPr>
            <a:lvl3pPr marL="335951" indent="0">
              <a:buNone/>
              <a:defRPr sz="661" b="1"/>
            </a:lvl3pPr>
            <a:lvl4pPr marL="503926" indent="0">
              <a:buNone/>
              <a:defRPr sz="588" b="1"/>
            </a:lvl4pPr>
            <a:lvl5pPr marL="671901" indent="0">
              <a:buNone/>
              <a:defRPr sz="588" b="1"/>
            </a:lvl5pPr>
            <a:lvl6pPr marL="839876" indent="0">
              <a:buNone/>
              <a:defRPr sz="588" b="1"/>
            </a:lvl6pPr>
            <a:lvl7pPr marL="1007852" indent="0">
              <a:buNone/>
              <a:defRPr sz="588" b="1"/>
            </a:lvl7pPr>
            <a:lvl8pPr marL="1175827" indent="0">
              <a:buNone/>
              <a:defRPr sz="588" b="1"/>
            </a:lvl8pPr>
            <a:lvl9pPr marL="1343802" indent="0">
              <a:buNone/>
              <a:defRPr sz="58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920267"/>
            <a:ext cx="1530660" cy="13535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5664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05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015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362742"/>
            <a:ext cx="1822728" cy="1790381"/>
          </a:xfrm>
        </p:spPr>
        <p:txBody>
          <a:bodyPr/>
          <a:lstStyle>
            <a:lvl1pPr>
              <a:defRPr sz="1176"/>
            </a:lvl1pPr>
            <a:lvl2pPr>
              <a:defRPr sz="1029"/>
            </a:lvl2pPr>
            <a:lvl3pPr>
              <a:defRPr sz="882"/>
            </a:lvl3pPr>
            <a:lvl4pPr>
              <a:defRPr sz="735"/>
            </a:lvl4pPr>
            <a:lvl5pPr>
              <a:defRPr sz="735"/>
            </a:lvl5pPr>
            <a:lvl6pPr>
              <a:defRPr sz="735"/>
            </a:lvl6pPr>
            <a:lvl7pPr>
              <a:defRPr sz="735"/>
            </a:lvl7pPr>
            <a:lvl8pPr>
              <a:defRPr sz="735"/>
            </a:lvl8pPr>
            <a:lvl9pPr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9641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67958"/>
            <a:ext cx="1161239" cy="587851"/>
          </a:xfrm>
        </p:spPr>
        <p:txBody>
          <a:bodyPr anchor="b"/>
          <a:lstStyle>
            <a:lvl1pPr>
              <a:defRPr sz="1176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362742"/>
            <a:ext cx="1822728" cy="1790381"/>
          </a:xfrm>
        </p:spPr>
        <p:txBody>
          <a:bodyPr anchor="t"/>
          <a:lstStyle>
            <a:lvl1pPr marL="0" indent="0">
              <a:buNone/>
              <a:defRPr sz="1176"/>
            </a:lvl1pPr>
            <a:lvl2pPr marL="167975" indent="0">
              <a:buNone/>
              <a:defRPr sz="1029"/>
            </a:lvl2pPr>
            <a:lvl3pPr marL="335951" indent="0">
              <a:buNone/>
              <a:defRPr sz="882"/>
            </a:lvl3pPr>
            <a:lvl4pPr marL="503926" indent="0">
              <a:buNone/>
              <a:defRPr sz="735"/>
            </a:lvl4pPr>
            <a:lvl5pPr marL="671901" indent="0">
              <a:buNone/>
              <a:defRPr sz="735"/>
            </a:lvl5pPr>
            <a:lvl6pPr marL="839876" indent="0">
              <a:buNone/>
              <a:defRPr sz="735"/>
            </a:lvl6pPr>
            <a:lvl7pPr marL="1007852" indent="0">
              <a:buNone/>
              <a:defRPr sz="735"/>
            </a:lvl7pPr>
            <a:lvl8pPr marL="1175827" indent="0">
              <a:buNone/>
              <a:defRPr sz="735"/>
            </a:lvl8pPr>
            <a:lvl9pPr marL="1343802" indent="0">
              <a:buNone/>
              <a:defRPr sz="73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755809"/>
            <a:ext cx="1161239" cy="1400229"/>
          </a:xfrm>
        </p:spPr>
        <p:txBody>
          <a:bodyPr/>
          <a:lstStyle>
            <a:lvl1pPr marL="0" indent="0">
              <a:buNone/>
              <a:defRPr sz="588"/>
            </a:lvl1pPr>
            <a:lvl2pPr marL="167975" indent="0">
              <a:buNone/>
              <a:defRPr sz="514"/>
            </a:lvl2pPr>
            <a:lvl3pPr marL="335951" indent="0">
              <a:buNone/>
              <a:defRPr sz="441"/>
            </a:lvl3pPr>
            <a:lvl4pPr marL="503926" indent="0">
              <a:buNone/>
              <a:defRPr sz="367"/>
            </a:lvl4pPr>
            <a:lvl5pPr marL="671901" indent="0">
              <a:buNone/>
              <a:defRPr sz="367"/>
            </a:lvl5pPr>
            <a:lvl6pPr marL="839876" indent="0">
              <a:buNone/>
              <a:defRPr sz="367"/>
            </a:lvl6pPr>
            <a:lvl7pPr marL="1007852" indent="0">
              <a:buNone/>
              <a:defRPr sz="367"/>
            </a:lvl7pPr>
            <a:lvl8pPr marL="1175827" indent="0">
              <a:buNone/>
              <a:defRPr sz="367"/>
            </a:lvl8pPr>
            <a:lvl9pPr marL="1343802" indent="0">
              <a:buNone/>
              <a:defRPr sz="367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485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34133"/>
            <a:ext cx="3105388" cy="486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670664"/>
            <a:ext cx="3105388" cy="1598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535209-1814-487F-A442-B092F3359FD7}" type="datetimeFigureOut">
              <a:rPr lang="de-DE" smtClean="0"/>
              <a:t>24.09.2024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2335077"/>
            <a:ext cx="1215152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2335077"/>
            <a:ext cx="810101" cy="134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4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5DC704-A97E-4179-870E-CC504E64BB0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9115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335951" rtl="0" eaLnBrk="1" latinLnBrk="0" hangingPunct="1">
        <a:lnSpc>
          <a:spcPct val="90000"/>
        </a:lnSpc>
        <a:spcBef>
          <a:spcPct val="0"/>
        </a:spcBef>
        <a:buNone/>
        <a:defRPr sz="16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3988" indent="-83988" algn="l" defTabSz="335951" rtl="0" eaLnBrk="1" latinLnBrk="0" hangingPunct="1">
        <a:lnSpc>
          <a:spcPct val="90000"/>
        </a:lnSpc>
        <a:spcBef>
          <a:spcPts val="367"/>
        </a:spcBef>
        <a:buFont typeface="Arial" panose="020B0604020202020204" pitchFamily="34" charset="0"/>
        <a:buChar char="•"/>
        <a:defRPr sz="1029" kern="1200">
          <a:solidFill>
            <a:schemeClr val="tx1"/>
          </a:solidFill>
          <a:latin typeface="+mn-lt"/>
          <a:ea typeface="+mn-ea"/>
          <a:cs typeface="+mn-cs"/>
        </a:defRPr>
      </a:lvl1pPr>
      <a:lvl2pPr marL="25196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2pPr>
      <a:lvl3pPr marL="419938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735" kern="1200">
          <a:solidFill>
            <a:schemeClr val="tx1"/>
          </a:solidFill>
          <a:latin typeface="+mn-lt"/>
          <a:ea typeface="+mn-ea"/>
          <a:cs typeface="+mn-cs"/>
        </a:defRPr>
      </a:lvl3pPr>
      <a:lvl4pPr marL="587913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75588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923864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91839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259815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427790" indent="-83988" algn="l" defTabSz="335951" rtl="0" eaLnBrk="1" latinLnBrk="0" hangingPunct="1">
        <a:lnSpc>
          <a:spcPct val="90000"/>
        </a:lnSpc>
        <a:spcBef>
          <a:spcPts val="184"/>
        </a:spcBef>
        <a:buFont typeface="Arial" panose="020B0604020202020204" pitchFamily="34" charset="0"/>
        <a:buChar char="•"/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7975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2pPr>
      <a:lvl3pPr marL="33595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3pPr>
      <a:lvl4pPr marL="50392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4pPr>
      <a:lvl5pPr marL="671901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5pPr>
      <a:lvl6pPr marL="839876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6pPr>
      <a:lvl7pPr marL="100785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7pPr>
      <a:lvl8pPr marL="1175827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8pPr>
      <a:lvl9pPr marL="1343802" algn="l" defTabSz="335951" rtl="0" eaLnBrk="1" latinLnBrk="0" hangingPunct="1">
        <a:defRPr sz="6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1" Type="http://schemas.openxmlformats.org/officeDocument/2006/relationships/image" Target="../media/image2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15" Type="http://schemas.openxmlformats.org/officeDocument/2006/relationships/image" Target="../media/image14.png"/><Relationship Id="rId19" Type="http://schemas.openxmlformats.org/officeDocument/2006/relationships/image" Target="../media/image1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ruppieren 115">
            <a:extLst>
              <a:ext uri="{FF2B5EF4-FFF2-40B4-BE49-F238E27FC236}">
                <a16:creationId xmlns:a16="http://schemas.microsoft.com/office/drawing/2014/main" id="{0758AF81-6088-1600-57CC-AA24E3FD5C16}"/>
              </a:ext>
            </a:extLst>
          </p:cNvPr>
          <p:cNvGrpSpPr/>
          <p:nvPr/>
        </p:nvGrpSpPr>
        <p:grpSpPr>
          <a:xfrm>
            <a:off x="-821466" y="109636"/>
            <a:ext cx="4221378" cy="3061064"/>
            <a:chOff x="-946498" y="811747"/>
            <a:chExt cx="4221378" cy="3061064"/>
          </a:xfrm>
        </p:grpSpPr>
        <p:sp>
          <p:nvSpPr>
            <p:cNvPr id="30" name="Bogen 29">
              <a:extLst>
                <a:ext uri="{FF2B5EF4-FFF2-40B4-BE49-F238E27FC236}">
                  <a16:creationId xmlns:a16="http://schemas.microsoft.com/office/drawing/2014/main" id="{E9E14337-9DEB-CBFF-D647-0DB78B38E22D}"/>
                </a:ext>
              </a:extLst>
            </p:cNvPr>
            <p:cNvSpPr/>
            <p:nvPr/>
          </p:nvSpPr>
          <p:spPr>
            <a:xfrm>
              <a:off x="-946498" y="1188420"/>
              <a:ext cx="3685822" cy="2684391"/>
            </a:xfrm>
            <a:prstGeom prst="arc">
              <a:avLst>
                <a:gd name="adj1" fmla="val 16200000"/>
                <a:gd name="adj2" fmla="val 239328"/>
              </a:avLst>
            </a:prstGeom>
            <a:ln w="31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09" name="Gruppieren 108">
              <a:extLst>
                <a:ext uri="{FF2B5EF4-FFF2-40B4-BE49-F238E27FC236}">
                  <a16:creationId xmlns:a16="http://schemas.microsoft.com/office/drawing/2014/main" id="{CE59B2DD-F65C-0C91-F33A-5B8CC250B3DC}"/>
                </a:ext>
              </a:extLst>
            </p:cNvPr>
            <p:cNvGrpSpPr/>
            <p:nvPr/>
          </p:nvGrpSpPr>
          <p:grpSpPr>
            <a:xfrm>
              <a:off x="102187" y="811747"/>
              <a:ext cx="3172693" cy="2380858"/>
              <a:chOff x="102187" y="811747"/>
              <a:chExt cx="3172693" cy="2380858"/>
            </a:xfrm>
          </p:grpSpPr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E81CF6A9-F6FC-87DA-467A-2F40B162EAA2}"/>
                  </a:ext>
                </a:extLst>
              </p:cNvPr>
              <p:cNvSpPr/>
              <p:nvPr/>
            </p:nvSpPr>
            <p:spPr>
              <a:xfrm>
                <a:off x="1352452" y="1640899"/>
                <a:ext cx="709684" cy="73377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Ellipse 21">
                <a:extLst>
                  <a:ext uri="{FF2B5EF4-FFF2-40B4-BE49-F238E27FC236}">
                    <a16:creationId xmlns:a16="http://schemas.microsoft.com/office/drawing/2014/main" id="{EBD8888C-D689-165A-F71E-FFCB1756617B}"/>
                  </a:ext>
                </a:extLst>
              </p:cNvPr>
              <p:cNvSpPr/>
              <p:nvPr/>
            </p:nvSpPr>
            <p:spPr>
              <a:xfrm>
                <a:off x="2338087" y="2458828"/>
                <a:ext cx="726180" cy="73377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" name="Ellipse 1">
                <a:extLst>
                  <a:ext uri="{FF2B5EF4-FFF2-40B4-BE49-F238E27FC236}">
                    <a16:creationId xmlns:a16="http://schemas.microsoft.com/office/drawing/2014/main" id="{60FF7508-5926-0A44-5FD5-1ADDCDA1EC7B}"/>
                  </a:ext>
                </a:extLst>
              </p:cNvPr>
              <p:cNvSpPr/>
              <p:nvPr/>
            </p:nvSpPr>
            <p:spPr>
              <a:xfrm>
                <a:off x="417828" y="811747"/>
                <a:ext cx="688225" cy="733777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feld 4">
                    <a:extLst>
                      <a:ext uri="{FF2B5EF4-FFF2-40B4-BE49-F238E27FC236}">
                        <a16:creationId xmlns:a16="http://schemas.microsoft.com/office/drawing/2014/main" id="{C6CFA671-756B-97E6-38D9-D7F5368DCD0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87" y="1023884"/>
                    <a:ext cx="351827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5" name="Textfeld 4">
                    <a:extLst>
                      <a:ext uri="{FF2B5EF4-FFF2-40B4-BE49-F238E27FC236}">
                        <a16:creationId xmlns:a16="http://schemas.microsoft.com/office/drawing/2014/main" id="{C6CFA671-756B-97E6-38D9-D7F5368DCD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87" y="1023884"/>
                    <a:ext cx="351827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75E9E40-09CD-65CA-C565-CA85A867BB5F}"/>
                      </a:ext>
                    </a:extLst>
                  </p:cNvPr>
                  <p:cNvSpPr txBox="1"/>
                  <p:nvPr/>
                </p:nvSpPr>
                <p:spPr>
                  <a:xfrm>
                    <a:off x="974246" y="1839486"/>
                    <a:ext cx="331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6" name="Textfeld 5">
                    <a:extLst>
                      <a:ext uri="{FF2B5EF4-FFF2-40B4-BE49-F238E27FC236}">
                        <a16:creationId xmlns:a16="http://schemas.microsoft.com/office/drawing/2014/main" id="{C75E9E40-09CD-65CA-C565-CA85A867BB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246" y="1839486"/>
                    <a:ext cx="331694" cy="307777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6DC89ED9-B0F2-17A5-B8BC-505A948F49F2}"/>
                      </a:ext>
                    </a:extLst>
                  </p:cNvPr>
                  <p:cNvSpPr txBox="1"/>
                  <p:nvPr/>
                </p:nvSpPr>
                <p:spPr>
                  <a:xfrm>
                    <a:off x="1940360" y="2663343"/>
                    <a:ext cx="33169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8" name="Textfeld 7">
                    <a:extLst>
                      <a:ext uri="{FF2B5EF4-FFF2-40B4-BE49-F238E27FC236}">
                        <a16:creationId xmlns:a16="http://schemas.microsoft.com/office/drawing/2014/main" id="{6DC89ED9-B0F2-17A5-B8BC-505A948F49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40360" y="2663343"/>
                    <a:ext cx="331694" cy="30777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" name="Gerade Verbindung mit Pfeil 9">
                <a:extLst>
                  <a:ext uri="{FF2B5EF4-FFF2-40B4-BE49-F238E27FC236}">
                    <a16:creationId xmlns:a16="http://schemas.microsoft.com/office/drawing/2014/main" id="{5CEEA877-5B5A-014A-ED84-7FE7711245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3600" y="1277132"/>
                <a:ext cx="673597" cy="59117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DCD92755-5B4A-762A-7C87-610A5BAD6BD1}"/>
                      </a:ext>
                    </a:extLst>
                  </p:cNvPr>
                  <p:cNvSpPr txBox="1"/>
                  <p:nvPr/>
                </p:nvSpPr>
                <p:spPr>
                  <a:xfrm>
                    <a:off x="701820" y="1092466"/>
                    <a:ext cx="118494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1" name="Textfeld 10">
                    <a:extLst>
                      <a:ext uri="{FF2B5EF4-FFF2-40B4-BE49-F238E27FC236}">
                        <a16:creationId xmlns:a16="http://schemas.microsoft.com/office/drawing/2014/main" id="{DCD92755-5B4A-762A-7C87-610A5BAD6B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1820" y="1092466"/>
                    <a:ext cx="118494" cy="184666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5789" r="-15789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EFE653CB-C22A-B1DA-68FF-657F7CA2780D}"/>
                      </a:ext>
                    </a:extLst>
                  </p:cNvPr>
                  <p:cNvSpPr txBox="1"/>
                  <p:nvPr/>
                </p:nvSpPr>
                <p:spPr>
                  <a:xfrm>
                    <a:off x="1554958" y="1919113"/>
                    <a:ext cx="336182" cy="184666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2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 xmlns="">
              <p:sp>
                <p:nvSpPr>
                  <p:cNvPr id="14" name="Textfeld 13">
                    <a:extLst>
                      <a:ext uri="{FF2B5EF4-FFF2-40B4-BE49-F238E27FC236}">
                        <a16:creationId xmlns:a16="http://schemas.microsoft.com/office/drawing/2014/main" id="{EFE653CB-C22A-B1DA-68FF-657F7CA278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4958" y="1919113"/>
                    <a:ext cx="336182" cy="184666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16364" t="-3226" r="-16364" b="-35484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BAF70709-778A-DC40-DCD5-E79D9C178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4260" y="1557137"/>
                    <a:ext cx="1116189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 xmlns="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BAF70709-778A-DC40-DCD5-E79D9C178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4260" y="1557137"/>
                    <a:ext cx="1116189" cy="2616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2326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7" name="Gerade Verbindung mit Pfeil 16">
                <a:extLst>
                  <a:ext uri="{FF2B5EF4-FFF2-40B4-BE49-F238E27FC236}">
                    <a16:creationId xmlns:a16="http://schemas.microsoft.com/office/drawing/2014/main" id="{859D7809-7CDA-7F39-C047-B65A1628F4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37518" y="2135478"/>
                <a:ext cx="673597" cy="591179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5EB5BFC-D021-B7F6-887D-B53E3909A8F3}"/>
                      </a:ext>
                    </a:extLst>
                  </p:cNvPr>
                  <p:cNvSpPr txBox="1"/>
                  <p:nvPr/>
                </p:nvSpPr>
                <p:spPr>
                  <a:xfrm>
                    <a:off x="1279423" y="2408909"/>
                    <a:ext cx="1116189" cy="2616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</m:t>
                          </m:r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 xmlns="">
              <p:sp>
                <p:nvSpPr>
                  <p:cNvPr id="18" name="Textfeld 17">
                    <a:extLst>
                      <a:ext uri="{FF2B5EF4-FFF2-40B4-BE49-F238E27FC236}">
                        <a16:creationId xmlns:a16="http://schemas.microsoft.com/office/drawing/2014/main" id="{35EB5BFC-D021-B7F6-887D-B53E3909A8F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9423" y="2408909"/>
                    <a:ext cx="1116189" cy="2616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B7AFC01D-F26F-C653-0C82-DD8D900BCFD7}"/>
                      </a:ext>
                    </a:extLst>
                  </p:cNvPr>
                  <p:cNvSpPr txBox="1"/>
                  <p:nvPr/>
                </p:nvSpPr>
                <p:spPr>
                  <a:xfrm>
                    <a:off x="2451317" y="2737211"/>
                    <a:ext cx="561116" cy="20845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2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de-DE" sz="1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de-DE" sz="1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de-DE" sz="1200" dirty="0"/>
                  </a:p>
                </p:txBody>
              </p:sp>
            </mc:Choice>
            <mc:Fallback>
              <p:sp>
                <p:nvSpPr>
                  <p:cNvPr id="19" name="Textfeld 18">
                    <a:extLst>
                      <a:ext uri="{FF2B5EF4-FFF2-40B4-BE49-F238E27FC236}">
                        <a16:creationId xmlns:a16="http://schemas.microsoft.com/office/drawing/2014/main" id="{B7AFC01D-F26F-C653-0C82-DD8D900BCF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1317" y="2737211"/>
                    <a:ext cx="561116" cy="208455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7609" b="-2647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269BAE7-F830-A508-E35E-E3B787A6450A}"/>
                      </a:ext>
                    </a:extLst>
                  </p:cNvPr>
                  <p:cNvSpPr txBox="1"/>
                  <p:nvPr/>
                </p:nvSpPr>
                <p:spPr>
                  <a:xfrm>
                    <a:off x="1406569" y="1269534"/>
                    <a:ext cx="1868311" cy="261610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100" i="1" smtClean="0">
                              <a:latin typeface="Cambria Math" panose="02040503050406030204" pitchFamily="18" charset="0"/>
                            </a:rPr>
                            <m:t>↦</m:t>
                          </m:r>
                          <m:d>
                            <m:dPr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∘</m:t>
                              </m:r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de-DE" sz="1100" dirty="0"/>
                  </a:p>
                </p:txBody>
              </p:sp>
            </mc:Choice>
            <mc:Fallback>
              <p:sp>
                <p:nvSpPr>
                  <p:cNvPr id="23" name="Textfeld 22">
                    <a:extLst>
                      <a:ext uri="{FF2B5EF4-FFF2-40B4-BE49-F238E27FC236}">
                        <a16:creationId xmlns:a16="http://schemas.microsoft.com/office/drawing/2014/main" id="{6269BAE7-F830-A508-E35E-E3B787A645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06569" y="1269534"/>
                    <a:ext cx="1868311" cy="261610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18315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Ostwald</dc:creator>
  <cp:lastModifiedBy>Dirk Ostwald</cp:lastModifiedBy>
  <cp:revision>8</cp:revision>
  <dcterms:created xsi:type="dcterms:W3CDTF">2024-09-19T04:48:59Z</dcterms:created>
  <dcterms:modified xsi:type="dcterms:W3CDTF">2024-09-24T12:32:37Z</dcterms:modified>
</cp:coreProperties>
</file>