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5596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8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122363"/>
            <a:ext cx="6425724" cy="2387600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3602038"/>
            <a:ext cx="5669756" cy="1655762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62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22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365125"/>
            <a:ext cx="163005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365125"/>
            <a:ext cx="479566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637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2595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709740"/>
            <a:ext cx="6520220" cy="2852737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4589465"/>
            <a:ext cx="6520220" cy="150018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82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581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825625"/>
            <a:ext cx="32128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825625"/>
            <a:ext cx="3212862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34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65127"/>
            <a:ext cx="652022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681163"/>
            <a:ext cx="3198096" cy="82391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2505075"/>
            <a:ext cx="319809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681163"/>
            <a:ext cx="3213847" cy="82391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2505075"/>
            <a:ext cx="321384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48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4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75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7200"/>
            <a:ext cx="2438192" cy="16002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987427"/>
            <a:ext cx="3827085" cy="4873625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7400"/>
            <a:ext cx="2438192" cy="381158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991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457200"/>
            <a:ext cx="2438192" cy="1600200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987427"/>
            <a:ext cx="3827085" cy="4873625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2057400"/>
            <a:ext cx="2438192" cy="3811588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378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365127"/>
            <a:ext cx="652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825625"/>
            <a:ext cx="65202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6356352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9A7FE5-B06B-444C-8B66-99306A9CECCA}" type="datetimeFigureOut">
              <a:rPr lang="de-DE" smtClean="0"/>
              <a:t>26.09.2024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6356352"/>
            <a:ext cx="2551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6356352"/>
            <a:ext cx="170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3E8A3-2BAC-465F-8BA5-B8453E6713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50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C57122B4-469B-7111-4745-FE8791A4409C}"/>
              </a:ext>
            </a:extLst>
          </p:cNvPr>
          <p:cNvGrpSpPr/>
          <p:nvPr/>
        </p:nvGrpSpPr>
        <p:grpSpPr>
          <a:xfrm>
            <a:off x="129552" y="150394"/>
            <a:ext cx="7300575" cy="6417024"/>
            <a:chOff x="2506396" y="415089"/>
            <a:chExt cx="7300575" cy="6417024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A5DD4A5-C8FA-5E78-A117-58E8F0323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6396" y="415089"/>
              <a:ext cx="7300575" cy="623235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796040CF-9C83-79C6-AA63-C4F9BF4AD150}"/>
                    </a:ext>
                  </a:extLst>
                </p:cNvPr>
                <p:cNvSpPr txBox="1"/>
                <p:nvPr/>
              </p:nvSpPr>
              <p:spPr>
                <a:xfrm>
                  <a:off x="6724359" y="1622320"/>
                  <a:ext cx="1467966" cy="4133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de-DE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de-DE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796040CF-9C83-79C6-AA63-C4F9BF4AD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4359" y="1622320"/>
                  <a:ext cx="1467966" cy="413383"/>
                </a:xfrm>
                <a:prstGeom prst="rect">
                  <a:avLst/>
                </a:prstGeom>
                <a:blipFill>
                  <a:blip r:embed="rId3"/>
                  <a:stretch>
                    <a:fillRect t="-7353" b="-1323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2B39773-B21A-87C7-3F59-0BB4956824EA}"/>
                    </a:ext>
                  </a:extLst>
                </p:cNvPr>
                <p:cNvSpPr txBox="1"/>
                <p:nvPr/>
              </p:nvSpPr>
              <p:spPr>
                <a:xfrm>
                  <a:off x="4721351" y="791298"/>
                  <a:ext cx="2899063" cy="5091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de-DE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≔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de-DE" sz="2400" dirty="0"/>
                </a:p>
              </p:txBody>
            </p:sp>
          </mc:Choice>
          <mc:Fallback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C2B39773-B21A-87C7-3F59-0BB495682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1351" y="791298"/>
                  <a:ext cx="2899063" cy="50917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702A0F06-0A36-ED98-98B1-B096F29B16EF}"/>
                    </a:ext>
                  </a:extLst>
                </p:cNvPr>
                <p:cNvSpPr txBox="1"/>
                <p:nvPr/>
              </p:nvSpPr>
              <p:spPr>
                <a:xfrm>
                  <a:off x="8094043" y="5115566"/>
                  <a:ext cx="101239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-Achse</a:t>
                  </a:r>
                </a:p>
              </p:txBody>
            </p:sp>
          </mc:Choice>
          <mc:Fallback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702A0F06-0A36-ED98-98B1-B096F29B1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4043" y="5115566"/>
                  <a:ext cx="1012393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r="-1807" b="-3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639B31A6-1761-82CB-45EC-8E1AB7B2D77C}"/>
                    </a:ext>
                  </a:extLst>
                </p:cNvPr>
                <p:cNvSpPr txBox="1"/>
                <p:nvPr/>
              </p:nvSpPr>
              <p:spPr>
                <a:xfrm>
                  <a:off x="6170883" y="6462781"/>
                  <a:ext cx="10157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de-DE" dirty="0">
                      <a:latin typeface="CMU Bright" panose="02000603000000000000" pitchFamily="2" charset="0"/>
                      <a:ea typeface="CMU Bright" panose="02000603000000000000" pitchFamily="2" charset="0"/>
                      <a:cs typeface="CMU Bright" panose="02000603000000000000" pitchFamily="2" charset="0"/>
                    </a:rPr>
                    <a:t>-Achse</a:t>
                  </a:r>
                </a:p>
              </p:txBody>
            </p:sp>
          </mc:Choice>
          <mc:Fallback>
            <p:sp>
              <p:nvSpPr>
                <p:cNvPr id="11" name="Textfeld 10">
                  <a:extLst>
                    <a:ext uri="{FF2B5EF4-FFF2-40B4-BE49-F238E27FC236}">
                      <a16:creationId xmlns:a16="http://schemas.microsoft.com/office/drawing/2014/main" id="{639B31A6-1761-82CB-45EC-8E1AB7B2D7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0883" y="6462781"/>
                  <a:ext cx="101579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667" r="-2395" b="-30000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EF034C34-3BB9-CC1F-3255-4F332F84F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942" y="5414211"/>
              <a:ext cx="1721647" cy="71587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C04FCC1E-6001-650C-058D-D2F0752D7AD9}"/>
                    </a:ext>
                  </a:extLst>
                </p:cNvPr>
                <p:cNvSpPr txBox="1"/>
                <p:nvPr/>
              </p:nvSpPr>
              <p:spPr>
                <a:xfrm>
                  <a:off x="7767063" y="5093917"/>
                  <a:ext cx="2555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C04FCC1E-6001-650C-058D-D2F0752D7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7063" y="5093917"/>
                  <a:ext cx="25558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4286" r="-11905" b="-1521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A9E6DBF0-F86E-DCA8-E547-C1C6C6894A24}"/>
                    </a:ext>
                  </a:extLst>
                </p:cNvPr>
                <p:cNvSpPr txBox="1"/>
                <p:nvPr/>
              </p:nvSpPr>
              <p:spPr>
                <a:xfrm>
                  <a:off x="6743998" y="5804052"/>
                  <a:ext cx="36157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A9E6DBF0-F86E-DCA8-E547-C1C6C6894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3998" y="5804052"/>
                  <a:ext cx="36157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8AE754D4-E4B6-1BF4-6415-8E8AD00BC0D4}"/>
                    </a:ext>
                  </a:extLst>
                </p:cNvPr>
                <p:cNvSpPr txBox="1"/>
                <p:nvPr/>
              </p:nvSpPr>
              <p:spPr>
                <a:xfrm>
                  <a:off x="7252349" y="5587484"/>
                  <a:ext cx="9820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dirty="0"/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8AE754D4-E4B6-1BF4-6415-8E8AD00BC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2349" y="5587484"/>
                  <a:ext cx="98206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5801BFA3-7B3B-9C5F-6CCB-DBA2DC841FD0}"/>
                    </a:ext>
                  </a:extLst>
                </p:cNvPr>
                <p:cNvSpPr txBox="1"/>
                <p:nvPr/>
              </p:nvSpPr>
              <p:spPr>
                <a:xfrm>
                  <a:off x="4614686" y="3171133"/>
                  <a:ext cx="14328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de-DE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5801BFA3-7B3B-9C5F-6CCB-DBA2DC841F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4686" y="3171133"/>
                  <a:ext cx="1432892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5BBD61BA-C164-650B-DEE2-6337CD427F6E}"/>
                    </a:ext>
                  </a:extLst>
                </p:cNvPr>
                <p:cNvSpPr txBox="1"/>
                <p:nvPr/>
              </p:nvSpPr>
              <p:spPr>
                <a:xfrm>
                  <a:off x="5322381" y="5388038"/>
                  <a:ext cx="7466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de-DE" sz="2000" dirty="0"/>
                </a:p>
              </p:txBody>
            </p:sp>
          </mc:Choice>
          <mc:Fallback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5BBD61BA-C164-650B-DEE2-6337CD427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2381" y="5388038"/>
                  <a:ext cx="746678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Geschweifte Klammer links 19">
              <a:extLst>
                <a:ext uri="{FF2B5EF4-FFF2-40B4-BE49-F238E27FC236}">
                  <a16:creationId xmlns:a16="http://schemas.microsoft.com/office/drawing/2014/main" id="{151B5A50-5391-D8B7-1828-68FF006F2D41}"/>
                </a:ext>
              </a:extLst>
            </p:cNvPr>
            <p:cNvSpPr/>
            <p:nvPr/>
          </p:nvSpPr>
          <p:spPr>
            <a:xfrm>
              <a:off x="5945116" y="3344157"/>
              <a:ext cx="148256" cy="2139251"/>
            </a:xfrm>
            <a:prstGeom prst="leftBrace">
              <a:avLst>
                <a:gd name="adj1" fmla="val 70999"/>
                <a:gd name="adj2" fmla="val 51544"/>
              </a:avLst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02B08D97-3D53-3A2D-9EFF-52850537ABF9}"/>
                    </a:ext>
                  </a:extLst>
                </p:cNvPr>
                <p:cNvSpPr txBox="1"/>
                <p:nvPr/>
              </p:nvSpPr>
              <p:spPr>
                <a:xfrm>
                  <a:off x="4266477" y="4295989"/>
                  <a:ext cx="182689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b>
                              <m:sSubPr>
                                <m:ctrlPr>
                                  <a:rPr lang="de-DE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de-DE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02B08D97-3D53-3A2D-9EFF-52850537AB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6477" y="4295989"/>
                  <a:ext cx="1826895" cy="30777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Geschweifte Klammer links 22">
              <a:extLst>
                <a:ext uri="{FF2B5EF4-FFF2-40B4-BE49-F238E27FC236}">
                  <a16:creationId xmlns:a16="http://schemas.microsoft.com/office/drawing/2014/main" id="{F66FF2A5-705F-AA28-0C55-AC54A7FA5E24}"/>
                </a:ext>
              </a:extLst>
            </p:cNvPr>
            <p:cNvSpPr/>
            <p:nvPr/>
          </p:nvSpPr>
          <p:spPr>
            <a:xfrm rot="4135235">
              <a:off x="7178222" y="5190004"/>
              <a:ext cx="148256" cy="708058"/>
            </a:xfrm>
            <a:prstGeom prst="leftBrace">
              <a:avLst>
                <a:gd name="adj1" fmla="val 70999"/>
                <a:gd name="adj2" fmla="val 51544"/>
              </a:avLst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CD19DCE7-28CF-9BA6-68E4-6DC43DDF780C}"/>
                    </a:ext>
                  </a:extLst>
                </p:cNvPr>
                <p:cNvSpPr txBox="1"/>
                <p:nvPr/>
              </p:nvSpPr>
              <p:spPr>
                <a:xfrm>
                  <a:off x="6289788" y="5194301"/>
                  <a:ext cx="182689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h</m:t>
                        </m:r>
                        <m:sSub>
                          <m:sSubPr>
                            <m:ctrlPr>
                              <a:rPr lang="de-D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de-DE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de-DE" sz="1400" dirty="0"/>
                </a:p>
              </p:txBody>
            </p:sp>
          </mc:Choice>
          <mc:Fallback>
            <p:sp>
              <p:nvSpPr>
                <p:cNvPr id="24" name="Textfeld 23">
                  <a:extLst>
                    <a:ext uri="{FF2B5EF4-FFF2-40B4-BE49-F238E27FC236}">
                      <a16:creationId xmlns:a16="http://schemas.microsoft.com/office/drawing/2014/main" id="{CD19DCE7-28CF-9BA6-68E4-6DC43DDF78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9788" y="5194301"/>
                  <a:ext cx="1826895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541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40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CMU Bright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1</cp:revision>
  <dcterms:created xsi:type="dcterms:W3CDTF">2024-09-26T13:23:46Z</dcterms:created>
  <dcterms:modified xsi:type="dcterms:W3CDTF">2024-09-26T13:38:39Z</dcterms:modified>
</cp:coreProperties>
</file>