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8280400" cy="7559675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42A35-E80E-4D2F-8BE7-F4ACCE46BE26}" v="236" dt="2021-11-01T09:23:5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7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Ostwald" userId="b1c19c9a92452bfd" providerId="LiveId" clId="{A1E42A35-E80E-4D2F-8BE7-F4ACCE46BE26}"/>
    <pc:docChg chg="undo custSel modSld">
      <pc:chgData name="Dirk Ostwald" userId="b1c19c9a92452bfd" providerId="LiveId" clId="{A1E42A35-E80E-4D2F-8BE7-F4ACCE46BE26}" dt="2021-11-01T09:23:39.386" v="1196" actId="1076"/>
      <pc:docMkLst>
        <pc:docMk/>
      </pc:docMkLst>
      <pc:sldChg chg="addSp delSp modSp mod">
        <pc:chgData name="Dirk Ostwald" userId="b1c19c9a92452bfd" providerId="LiveId" clId="{A1E42A35-E80E-4D2F-8BE7-F4ACCE46BE26}" dt="2021-11-01T09:23:39.386" v="1196" actId="1076"/>
        <pc:sldMkLst>
          <pc:docMk/>
          <pc:sldMk cId="1263224276" sldId="258"/>
        </pc:sldMkLst>
        <pc:spChg chg="mod">
          <ac:chgData name="Dirk Ostwald" userId="b1c19c9a92452bfd" providerId="LiveId" clId="{A1E42A35-E80E-4D2F-8BE7-F4ACCE46BE26}" dt="2021-11-01T09:05:39.763" v="101" actId="164"/>
          <ac:spMkLst>
            <pc:docMk/>
            <pc:sldMk cId="1263224276" sldId="258"/>
            <ac:spMk id="2" creationId="{4D99D81B-25EB-4401-A1EC-A2D1564F7640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" creationId="{48955DDC-B2AF-40E5-BB26-AB26306EFE13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4" creationId="{715A7A28-8199-4FC5-B5C2-71904276124B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7" creationId="{9652AF03-89C6-45B5-A5F6-E6D68ECD4CF7}"/>
          </ac:spMkLst>
        </pc:spChg>
        <pc:spChg chg="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11" creationId="{20AE1A5D-699A-459D-AD5F-192483947118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2" creationId="{292415BF-B8B2-4C6A-A88C-D90CA792EAB9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3" creationId="{C7BA53CB-A8E4-4E75-BEAC-750A43609C05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14" creationId="{22E8961F-E416-486D-B4CA-98FBDCC45248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16" creationId="{D3F8D30E-D41A-490E-BEF7-BC7509DA53F5}"/>
          </ac:spMkLst>
        </pc:spChg>
        <pc:spChg chg="add mod">
          <ac:chgData name="Dirk Ostwald" userId="b1c19c9a92452bfd" providerId="LiveId" clId="{A1E42A35-E80E-4D2F-8BE7-F4ACCE46BE26}" dt="2021-11-01T09:23:39.386" v="1196" actId="1076"/>
          <ac:spMkLst>
            <pc:docMk/>
            <pc:sldMk cId="1263224276" sldId="258"/>
            <ac:spMk id="18" creationId="{FCDAEB79-C252-4864-96F9-47E87CEED173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19" creationId="{0C751F0E-6240-4B09-85BC-6AF3A27390E1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20" creationId="{E7F57C2E-9F43-4DF8-BDA2-10C064B0AF9D}"/>
          </ac:spMkLst>
        </pc:spChg>
        <pc:spChg chg="add mod">
          <ac:chgData name="Dirk Ostwald" userId="b1c19c9a92452bfd" providerId="LiveId" clId="{A1E42A35-E80E-4D2F-8BE7-F4ACCE46BE26}" dt="2021-11-01T09:23:31.540" v="1195" actId="1037"/>
          <ac:spMkLst>
            <pc:docMk/>
            <pc:sldMk cId="1263224276" sldId="258"/>
            <ac:spMk id="21" creationId="{E30CAA60-7C14-4451-AF16-986C607FA399}"/>
          </ac:spMkLst>
        </pc:spChg>
        <pc:spChg chg="add mod">
          <ac:chgData name="Dirk Ostwald" userId="b1c19c9a92452bfd" providerId="LiveId" clId="{A1E42A35-E80E-4D2F-8BE7-F4ACCE46BE26}" dt="2021-11-01T09:16:14.125" v="649" actId="164"/>
          <ac:spMkLst>
            <pc:docMk/>
            <pc:sldMk cId="1263224276" sldId="258"/>
            <ac:spMk id="24" creationId="{7FF0A7DF-AAAC-4E2E-BB6B-53AA939B0C7A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25" creationId="{89EE381D-0E77-42B8-9AF1-C9C5B03E63FF}"/>
          </ac:spMkLst>
        </pc:spChg>
        <pc:spChg chg="add mod">
          <ac:chgData name="Dirk Ostwald" userId="b1c19c9a92452bfd" providerId="LiveId" clId="{A1E42A35-E80E-4D2F-8BE7-F4ACCE46BE26}" dt="2021-11-01T09:19:12.973" v="901" actId="164"/>
          <ac:spMkLst>
            <pc:docMk/>
            <pc:sldMk cId="1263224276" sldId="258"/>
            <ac:spMk id="26" creationId="{FACF755C-3021-44EB-999B-7144902C7F3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2" creationId="{5D1CEF29-873F-44CA-8341-C46B2F6C9C38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3" creationId="{EDD7D6C5-94EE-4197-9E5A-085632E3225C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34" creationId="{722BD7B6-89B2-45D7-9D75-EB683F57D21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5" creationId="{553B1AA4-914B-442A-B5B8-7C17AE4E418F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6" creationId="{58467F11-971C-4F08-8414-A89CB7A56E66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38" creationId="{C09FB112-3106-4D45-A0F4-763014DE83FB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39" creationId="{CA348D3E-D779-4138-A852-2FB4D29089AB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0" creationId="{C333BAEF-4EA5-4ED1-8F07-187C089D0739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1" creationId="{6A38792A-2F7C-491E-B566-2F7792E519FD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2" creationId="{70CBA7D8-E887-465D-A23F-0ED2356F4CEB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3" creationId="{EB218C5F-3D6F-44CA-B8F2-11D210718F6E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4" creationId="{12CA7E93-9B29-4C0B-B3E9-F284AE95B5C4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5" creationId="{592EB950-19D8-461C-8DB3-3B4707FB7955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6" creationId="{B1386424-087B-49F2-A39D-8A673517FE37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7" creationId="{4F079D0C-2554-440F-9F44-81B0D42917D3}"/>
          </ac:spMkLst>
        </pc:spChg>
        <pc:spChg chg="mod">
          <ac:chgData name="Dirk Ostwald" userId="b1c19c9a92452bfd" providerId="LiveId" clId="{A1E42A35-E80E-4D2F-8BE7-F4ACCE46BE26}" dt="2021-11-01T09:05:24.129" v="99" actId="164"/>
          <ac:spMkLst>
            <pc:docMk/>
            <pc:sldMk cId="1263224276" sldId="258"/>
            <ac:spMk id="48" creationId="{690E36B0-7A53-4427-A25B-ADF9047F87D1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49" creationId="{070ED61D-E8C6-4BC1-9923-5F24D8248FF9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0" creationId="{ACCD8EA5-57EE-42F7-814F-8605C3D59126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1" creationId="{48CC8E53-EC65-4009-B894-322C4810FDD4}"/>
          </ac:spMkLst>
        </pc:spChg>
        <pc:spChg chg="mod">
          <ac:chgData name="Dirk Ostwald" userId="b1c19c9a92452bfd" providerId="LiveId" clId="{A1E42A35-E80E-4D2F-8BE7-F4ACCE46BE26}" dt="2021-11-01T09:15:49.529" v="595"/>
          <ac:spMkLst>
            <pc:docMk/>
            <pc:sldMk cId="1263224276" sldId="258"/>
            <ac:spMk id="52" creationId="{E3D07A22-6AA1-4536-9552-B9167C175A9D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3" creationId="{60032B55-D68C-48E0-A013-AC9A4C695169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4" creationId="{80481E4E-B211-4DFE-9E47-BBB2278754FD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5" creationId="{69CB4768-829C-4402-BBBC-D0D20026D53F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7" creationId="{94E667B6-C5CF-43EA-8E0E-C8D50DDB55AF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8" creationId="{08F4D589-584F-4FAE-9B24-459BF4C2AB3A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59" creationId="{5A2C0F54-5251-4B26-B3ED-63758649D811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61" creationId="{D8A491B2-7A58-4C26-9826-E037550E4F40}"/>
          </ac:spMkLst>
        </pc:spChg>
        <pc:spChg chg="add del mod">
          <ac:chgData name="Dirk Ostwald" userId="b1c19c9a92452bfd" providerId="LiveId" clId="{A1E42A35-E80E-4D2F-8BE7-F4ACCE46BE26}" dt="2021-11-01T09:15:56.577" v="648" actId="478"/>
          <ac:spMkLst>
            <pc:docMk/>
            <pc:sldMk cId="1263224276" sldId="258"/>
            <ac:spMk id="62" creationId="{C8E92FD0-DB31-4482-93F4-C194D2C63D7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5" creationId="{360A0EAE-338C-4299-A5A5-57C49240C67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6" creationId="{9B4FE61B-63C8-4BAA-A51D-2C985132253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68" creationId="{D5B4C72B-66DA-4F5B-A5DF-3925613A0A7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0" creationId="{D56B9DCA-A862-4714-B1A6-ED665846EB89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1" creationId="{79CA8203-9E9D-4BE0-97F0-47950BC18259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2" creationId="{76C802D3-B2BB-4183-B2D6-5276A53737EB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4" creationId="{665C9F73-5C35-4585-805B-E9FAB10F23D7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5" creationId="{F49A5B8A-AB6A-4C81-8E45-8D658ABF89BD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6" creationId="{6AD0DF30-F2F7-4CEE-8428-46AA0AA39FD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7" creationId="{501286E6-261A-44B8-92C6-BC989B35392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8" creationId="{B733EDA3-CAAF-4F13-BB06-FAEF81458245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79" creationId="{ADD70DDD-9299-4690-A708-4B07C59CA4F3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0" creationId="{F90B3993-AE76-4AFF-AEE1-DCE06495EEAC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1" creationId="{13453360-8E3D-494C-ABAB-215CC8969701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2" creationId="{ECCE97FA-1B0C-43D5-8CCB-650C904F3547}"/>
          </ac:spMkLst>
        </pc:spChg>
        <pc:spChg chg="mod">
          <ac:chgData name="Dirk Ostwald" userId="b1c19c9a92452bfd" providerId="LiveId" clId="{A1E42A35-E80E-4D2F-8BE7-F4ACCE46BE26}" dt="2021-11-01T09:16:16.756" v="650"/>
          <ac:spMkLst>
            <pc:docMk/>
            <pc:sldMk cId="1263224276" sldId="258"/>
            <ac:spMk id="83" creationId="{554D48B0-95A7-4504-A1B2-420E4D051417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6" creationId="{78AC46EC-486A-40EA-B1D9-886305029EBE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7" creationId="{66E5E408-1CEF-4473-AFBB-3C1DBB55C01B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89" creationId="{C4E3607E-0D58-45DB-A0B6-38C2454DB6BD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1" creationId="{A34F4C4B-FCB5-4744-9869-A19916F9B4CC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2" creationId="{EB0A7708-7113-4A98-9F05-F2FD2A18D167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3" creationId="{2A81FC23-29DE-4BD0-A35F-F13A152C08EF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5" creationId="{D1E42924-CD5C-4C60-BFC8-F9EEFF2479B5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6" creationId="{211AF542-1023-4279-84CA-46279A6CB3EE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7" creationId="{F4C3C39D-29E0-4B29-A36C-3651CC13BED9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8" creationId="{4C1715CE-71BF-46C0-87B9-ACEF62577E33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99" creationId="{60340CDD-D12B-4F34-B7E0-01C87BD19A34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0" creationId="{F44799D6-429F-48A7-98EA-86746240DAA2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1" creationId="{8EE69232-F2B3-4736-8175-9EAD24EDD925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2" creationId="{00241C85-E1C2-4BD6-A49A-0BF51830CB4C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3" creationId="{2BDE938E-B9DE-4386-B150-70A2416A3470}"/>
          </ac:spMkLst>
        </pc:spChg>
        <pc:spChg chg="mod">
          <ac:chgData name="Dirk Ostwald" userId="b1c19c9a92452bfd" providerId="LiveId" clId="{A1E42A35-E80E-4D2F-8BE7-F4ACCE46BE26}" dt="2021-11-01T09:16:23.878" v="701"/>
          <ac:spMkLst>
            <pc:docMk/>
            <pc:sldMk cId="1263224276" sldId="258"/>
            <ac:spMk id="104" creationId="{843344CF-9871-4707-8C4F-450EF702FDCF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5" creationId="{6228CCE0-0E79-4E03-BA32-8F72878A4005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6" creationId="{CA0C2606-1E8D-4F8A-A461-05EE13B0B3A1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07" creationId="{D23E9BCB-23CF-4BC4-9159-D0F1F57016C2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0" creationId="{2F3220E4-E5D3-4417-8D2C-196DEEE54065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1" creationId="{93FD7862-0F4F-409C-BB6C-B5056E65627C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3" creationId="{C4E93DE7-2044-41EA-BDE6-ED5FBC136199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5" creationId="{4A3C4097-213A-46B0-9B0C-BD0F6FAAA366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6" creationId="{0F85EFD5-3BDA-475B-8B00-CC3689F20FB4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7" creationId="{BAD53157-7CCD-46E6-B255-A1E4F8C21D80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19" creationId="{57C82F97-6F98-4724-B7E0-33491C264E5C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0" creationId="{7790DB37-3ABF-4BB9-9601-9A21C85BABB3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1" creationId="{3027DDBE-B623-4020-A6EB-DF2A4F9C18BE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2" creationId="{F8493AFF-CD32-4942-ADEC-0F05A5E3D3D6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3" creationId="{34C984F5-8C6A-4CEC-8C4E-AE31E624D523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4" creationId="{5FFF0E0C-9ED9-4D08-86E0-CCB05256FC92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5" creationId="{CC70BBD5-97B1-493F-822C-B111976DFBAB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6" creationId="{8F4254B6-FD9C-420D-886A-6D4CFD1AC8E4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7" creationId="{3953D869-2E1C-46FB-B812-CB085E2190E7}"/>
          </ac:spMkLst>
        </pc:spChg>
        <pc:spChg chg="mod">
          <ac:chgData name="Dirk Ostwald" userId="b1c19c9a92452bfd" providerId="LiveId" clId="{A1E42A35-E80E-4D2F-8BE7-F4ACCE46BE26}" dt="2021-11-01T09:18:53.713" v="847"/>
          <ac:spMkLst>
            <pc:docMk/>
            <pc:sldMk cId="1263224276" sldId="258"/>
            <ac:spMk id="128" creationId="{2413266B-0392-4F3B-BAEF-3B46D5B4D0B0}"/>
          </ac:spMkLst>
        </pc:spChg>
        <pc:spChg chg="add del mod">
          <ac:chgData name="Dirk Ostwald" userId="b1c19c9a92452bfd" providerId="LiveId" clId="{A1E42A35-E80E-4D2F-8BE7-F4ACCE46BE26}" dt="2021-11-01T09:19:05.363" v="900" actId="478"/>
          <ac:spMkLst>
            <pc:docMk/>
            <pc:sldMk cId="1263224276" sldId="258"/>
            <ac:spMk id="129" creationId="{95E97507-FFB2-42F9-B8AC-7557048C347A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1" creationId="{CCF5AF76-798B-4F81-A046-16C87E82050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2" creationId="{C9CA620D-9941-4C1E-B501-768B9383F98A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3" creationId="{BB5A2BAA-6F34-4C23-B494-9A18BCC7511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5" creationId="{A2772525-BB07-4ACE-83DF-97B8CCB7891F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7" creationId="{96FDFB07-4B8B-43A8-937D-480C4AD937B2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38" creationId="{C775D4E2-F220-4542-AE87-0A4D1F45046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0" creationId="{93C27196-9472-48E3-87A3-1B109843964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2" creationId="{FD9D862B-1B1A-41EA-9254-9042FA462986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3" creationId="{DB1ACDE8-E4C5-4B08-89BD-719D1065593E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4" creationId="{AA309826-E59D-4F3B-8847-13895EE65427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6" creationId="{9D01E0B2-DAB9-4ABB-8122-E4C679155A60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7" creationId="{D2133053-E4BF-4DD2-91AA-F5C12F20F79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8" creationId="{AC97086D-51EA-4757-AB16-43A61459327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49" creationId="{72B1126C-8D35-4074-B543-B1E0F4391498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0" creationId="{205E835C-0CB9-4A16-8B3A-5D93B3EA101D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1" creationId="{12D49CE1-7492-4C77-8B6F-3E7FC76A772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2" creationId="{F6923D90-B45A-4568-8533-B7F7B077871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3" creationId="{C658EE9D-152C-4A5B-B868-994AAB7562E9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4" creationId="{EFC72468-65B3-47A8-879E-C82CD9C9887C}"/>
          </ac:spMkLst>
        </pc:spChg>
        <pc:spChg chg="mod">
          <ac:chgData name="Dirk Ostwald" userId="b1c19c9a92452bfd" providerId="LiveId" clId="{A1E42A35-E80E-4D2F-8BE7-F4ACCE46BE26}" dt="2021-11-01T09:22:35.744" v="1150" actId="20577"/>
          <ac:spMkLst>
            <pc:docMk/>
            <pc:sldMk cId="1263224276" sldId="258"/>
            <ac:spMk id="155" creationId="{F093FA0A-5800-45A8-A849-19ACF4CF027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7" creationId="{613AD812-F75A-473F-B820-739BCF54152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8" creationId="{35CFFEBE-ED42-4725-8AFE-22924CC3C1DE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59" creationId="{1A120113-280B-42E3-B187-06088261BA73}"/>
          </ac:spMkLst>
        </pc:spChg>
        <pc:spChg chg="mod">
          <ac:chgData name="Dirk Ostwald" userId="b1c19c9a92452bfd" providerId="LiveId" clId="{A1E42A35-E80E-4D2F-8BE7-F4ACCE46BE26}" dt="2021-11-01T09:21:38.370" v="1130" actId="20577"/>
          <ac:spMkLst>
            <pc:docMk/>
            <pc:sldMk cId="1263224276" sldId="258"/>
            <ac:spMk id="161" creationId="{91E5D71B-0617-4FF0-9A63-56861CBB0E9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3" creationId="{8567CED2-58DA-4601-8902-AA86D62FD217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4" creationId="{99CF7ED0-7A44-4C46-85ED-068BD12CE14D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6" creationId="{B0D7E7F4-79CF-4E8B-AB29-53C7E3505DA5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8" creationId="{F0C471ED-E9AC-457E-B74B-0195982B9F3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69" creationId="{21CF481A-9B3F-419B-B5E7-8A702999838F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0" creationId="{F4EB821E-C7E5-47B4-AAA9-1E07864F3A66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2" creationId="{262F8EFC-18CA-4452-98C5-35C6877A326D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3" creationId="{569B601B-117A-4B30-8D03-434F81B45C5A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4" creationId="{06B0C45D-6D78-4393-8A0B-5DF6EBEFE5AF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5" creationId="{BF6C8A90-DBAC-480B-94E2-E67BB1843AD5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6" creationId="{8448DE20-AFED-492C-8D1E-3273A7878F7B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7" creationId="{3C668DA7-42E4-4255-98C3-2FE74725B046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8" creationId="{0506901E-57E0-4075-853B-FE210C5751E8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79" creationId="{BBC69AD8-4E6F-4668-9C43-566D2B0BFF8A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80" creationId="{6CD66FAF-B7F3-45DE-A380-D6D7D1F11D8E}"/>
          </ac:spMkLst>
        </pc:spChg>
        <pc:spChg chg="mod">
          <ac:chgData name="Dirk Ostwald" userId="b1c19c9a92452bfd" providerId="LiveId" clId="{A1E42A35-E80E-4D2F-8BE7-F4ACCE46BE26}" dt="2021-11-01T09:19:26.627" v="976"/>
          <ac:spMkLst>
            <pc:docMk/>
            <pc:sldMk cId="1263224276" sldId="258"/>
            <ac:spMk id="181" creationId="{F2B94A4A-1C96-4966-A8DA-42C4464A1F1F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3" creationId="{836BF143-2934-4786-8277-2755CD3A1403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4" creationId="{054A070D-2F4A-45A8-8E43-063434C1CCC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5" creationId="{A774DCFD-903B-4D99-8812-133331775BA0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7" creationId="{D1D52D09-0C4B-4039-9A80-967AB0BF99D7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89" creationId="{839DA155-7943-43B8-AB47-B2736A1A8427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0" creationId="{4C7F3EB9-22FE-4144-8588-51C80BD943B0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2" creationId="{613B39E3-A1B1-47CA-B34A-7C6633B3825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4" creationId="{3A65E553-0BD5-43EE-92B3-2D70918E6FE3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5" creationId="{4F4AE5B4-11D4-4AE1-A7B1-B0644189E4C6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6" creationId="{F73B957D-B4E0-419D-BFF9-3972F890FFF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8" creationId="{DF7010B3-2710-4B25-86BE-20C116E64825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199" creationId="{930C58AE-E859-4CBE-AA8B-B61118CB9C88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0" creationId="{9562FE63-B63B-4477-9254-B0C3B0D9CE1F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1" creationId="{41B5DEBB-5896-4B83-ADA2-95C3B077AE54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2" creationId="{0FE0C316-AC77-4F20-AAB4-2281A1565292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3" creationId="{6158BBFE-DF1F-4B7B-8696-570902E59EF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4" creationId="{BE7EE0F2-FAB6-419A-8254-15FC01CFDCCA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5" creationId="{57C7308A-950E-4B3D-B77F-9E9D5F7297DC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6" creationId="{A9F69EEA-6A09-4647-9D98-634624DD30DB}"/>
          </ac:spMkLst>
        </pc:spChg>
        <pc:spChg chg="mod">
          <ac:chgData name="Dirk Ostwald" userId="b1c19c9a92452bfd" providerId="LiveId" clId="{A1E42A35-E80E-4D2F-8BE7-F4ACCE46BE26}" dt="2021-11-01T09:22:27.016" v="1147" actId="20577"/>
          <ac:spMkLst>
            <pc:docMk/>
            <pc:sldMk cId="1263224276" sldId="258"/>
            <ac:spMk id="207" creationId="{2580104E-212E-4373-97A2-FF54B8DD61C0}"/>
          </ac:spMkLst>
        </pc:spChg>
        <pc:grpChg chg="add mod">
          <ac:chgData name="Dirk Ostwald" userId="b1c19c9a92452bfd" providerId="LiveId" clId="{A1E42A35-E80E-4D2F-8BE7-F4ACCE46BE26}" dt="2021-11-01T09:05:39.763" v="101" actId="164"/>
          <ac:grpSpMkLst>
            <pc:docMk/>
            <pc:sldMk cId="1263224276" sldId="258"/>
            <ac:grpSpMk id="5" creationId="{0CC042F0-88D3-4E79-9A6A-02FE933B4AF9}"/>
          </ac:grpSpMkLst>
        </pc:grpChg>
        <pc:grpChg chg="add mod">
          <ac:chgData name="Dirk Ostwald" userId="b1c19c9a92452bfd" providerId="LiveId" clId="{A1E42A35-E80E-4D2F-8BE7-F4ACCE46BE26}" dt="2021-11-01T09:16:14.125" v="649" actId="164"/>
          <ac:grpSpMkLst>
            <pc:docMk/>
            <pc:sldMk cId="1263224276" sldId="258"/>
            <ac:grpSpMk id="6" creationId="{CEFCD3CA-407F-4380-AA5D-DDA612EC88B8}"/>
          </ac:grpSpMkLst>
        </pc:grpChg>
        <pc:grpChg chg="add mod">
          <ac:chgData name="Dirk Ostwald" userId="b1c19c9a92452bfd" providerId="LiveId" clId="{A1E42A35-E80E-4D2F-8BE7-F4ACCE46BE26}" dt="2021-11-01T09:19:12.973" v="901" actId="164"/>
          <ac:grpSpMkLst>
            <pc:docMk/>
            <pc:sldMk cId="1263224276" sldId="258"/>
            <ac:grpSpMk id="15" creationId="{63E1FE98-23B3-4537-85F1-DFBB733EC57D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7" creationId="{35B86246-E4B1-4FB1-9E69-CFDC2FB2EB49}"/>
          </ac:grpSpMkLst>
        </pc:grpChg>
        <pc:grpChg chg="add del mod">
          <ac:chgData name="Dirk Ostwald" userId="b1c19c9a92452bfd" providerId="LiveId" clId="{A1E42A35-E80E-4D2F-8BE7-F4ACCE46BE26}" dt="2021-11-01T09:15:56.577" v="648" actId="478"/>
          <ac:grpSpMkLst>
            <pc:docMk/>
            <pc:sldMk cId="1263224276" sldId="258"/>
            <ac:grpSpMk id="31" creationId="{81BA5F0F-53C3-4D40-975F-3A4684321D50}"/>
          </ac:grpSpMkLst>
        </pc:grpChg>
        <pc:grpChg chg="mod">
          <ac:chgData name="Dirk Ostwald" userId="b1c19c9a92452bfd" providerId="LiveId" clId="{A1E42A35-E80E-4D2F-8BE7-F4ACCE46BE26}" dt="2021-11-01T09:15:49.529" v="595"/>
          <ac:grpSpMkLst>
            <pc:docMk/>
            <pc:sldMk cId="1263224276" sldId="258"/>
            <ac:grpSpMk id="37" creationId="{7E4522B3-EA63-415B-80A3-64EAE097EE6D}"/>
          </ac:grpSpMkLst>
        </pc:grpChg>
        <pc:grpChg chg="add del mod">
          <ac:chgData name="Dirk Ostwald" userId="b1c19c9a92452bfd" providerId="LiveId" clId="{A1E42A35-E80E-4D2F-8BE7-F4ACCE46BE26}" dt="2021-11-01T09:16:37.804" v="780" actId="478"/>
          <ac:grpSpMkLst>
            <pc:docMk/>
            <pc:sldMk cId="1263224276" sldId="258"/>
            <ac:grpSpMk id="63" creationId="{9EF9187C-995D-4533-BD49-922EDDE724F4}"/>
          </ac:grpSpMkLst>
        </pc:grpChg>
        <pc:grpChg chg="mod">
          <ac:chgData name="Dirk Ostwald" userId="b1c19c9a92452bfd" providerId="LiveId" clId="{A1E42A35-E80E-4D2F-8BE7-F4ACCE46BE26}" dt="2021-11-01T09:16:16.756" v="650"/>
          <ac:grpSpMkLst>
            <pc:docMk/>
            <pc:sldMk cId="1263224276" sldId="258"/>
            <ac:grpSpMk id="64" creationId="{60DF89A8-C857-455B-9AAF-AD5339C16CAD}"/>
          </ac:grpSpMkLst>
        </pc:grpChg>
        <pc:grpChg chg="mod">
          <ac:chgData name="Dirk Ostwald" userId="b1c19c9a92452bfd" providerId="LiveId" clId="{A1E42A35-E80E-4D2F-8BE7-F4ACCE46BE26}" dt="2021-11-01T09:16:16.756" v="650"/>
          <ac:grpSpMkLst>
            <pc:docMk/>
            <pc:sldMk cId="1263224276" sldId="258"/>
            <ac:grpSpMk id="73" creationId="{3136A7BB-C4EE-4EB5-9E3A-19363DC74159}"/>
          </ac:grpSpMkLst>
        </pc:grpChg>
        <pc:grpChg chg="add del mod">
          <ac:chgData name="Dirk Ostwald" userId="b1c19c9a92452bfd" providerId="LiveId" clId="{A1E42A35-E80E-4D2F-8BE7-F4ACCE46BE26}" dt="2021-11-01T09:16:37.804" v="780" actId="478"/>
          <ac:grpSpMkLst>
            <pc:docMk/>
            <pc:sldMk cId="1263224276" sldId="258"/>
            <ac:grpSpMk id="84" creationId="{1AF57F14-2BF5-4B6A-9F45-31FCC7906A82}"/>
          </ac:grpSpMkLst>
        </pc:grpChg>
        <pc:grpChg chg="mod">
          <ac:chgData name="Dirk Ostwald" userId="b1c19c9a92452bfd" providerId="LiveId" clId="{A1E42A35-E80E-4D2F-8BE7-F4ACCE46BE26}" dt="2021-11-01T09:16:23.878" v="701"/>
          <ac:grpSpMkLst>
            <pc:docMk/>
            <pc:sldMk cId="1263224276" sldId="258"/>
            <ac:grpSpMk id="85" creationId="{17975442-0AB6-45B2-8E70-E717DD9779AE}"/>
          </ac:grpSpMkLst>
        </pc:grpChg>
        <pc:grpChg chg="mod">
          <ac:chgData name="Dirk Ostwald" userId="b1c19c9a92452bfd" providerId="LiveId" clId="{A1E42A35-E80E-4D2F-8BE7-F4ACCE46BE26}" dt="2021-11-01T09:16:23.878" v="701"/>
          <ac:grpSpMkLst>
            <pc:docMk/>
            <pc:sldMk cId="1263224276" sldId="258"/>
            <ac:grpSpMk id="94" creationId="{2AA394C4-8EC5-4B7B-BEC9-2A4D23A49DD7}"/>
          </ac:grpSpMkLst>
        </pc:grpChg>
        <pc:grpChg chg="add del mod">
          <ac:chgData name="Dirk Ostwald" userId="b1c19c9a92452bfd" providerId="LiveId" clId="{A1E42A35-E80E-4D2F-8BE7-F4ACCE46BE26}" dt="2021-11-01T09:19:05.363" v="900" actId="478"/>
          <ac:grpSpMkLst>
            <pc:docMk/>
            <pc:sldMk cId="1263224276" sldId="258"/>
            <ac:grpSpMk id="108" creationId="{8586742D-4701-436D-B592-8D9FBFFC06FC}"/>
          </ac:grpSpMkLst>
        </pc:grpChg>
        <pc:grpChg chg="mod">
          <ac:chgData name="Dirk Ostwald" userId="b1c19c9a92452bfd" providerId="LiveId" clId="{A1E42A35-E80E-4D2F-8BE7-F4ACCE46BE26}" dt="2021-11-01T09:18:53.713" v="847"/>
          <ac:grpSpMkLst>
            <pc:docMk/>
            <pc:sldMk cId="1263224276" sldId="258"/>
            <ac:grpSpMk id="109" creationId="{FD866865-30A0-4D5E-81B4-4DCD9799DC0B}"/>
          </ac:grpSpMkLst>
        </pc:grpChg>
        <pc:grpChg chg="mod">
          <ac:chgData name="Dirk Ostwald" userId="b1c19c9a92452bfd" providerId="LiveId" clId="{A1E42A35-E80E-4D2F-8BE7-F4ACCE46BE26}" dt="2021-11-01T09:18:53.713" v="847"/>
          <ac:grpSpMkLst>
            <pc:docMk/>
            <pc:sldMk cId="1263224276" sldId="258"/>
            <ac:grpSpMk id="118" creationId="{5E35F165-B834-45DB-A616-5CD83D36276E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30" creationId="{B6C3DA4C-A991-4196-BE74-362161137F3C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34" creationId="{589643AC-BAE5-474E-A17E-6056CE061A02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36" creationId="{43E2C5A9-151F-4144-BCDE-344352FA719A}"/>
          </ac:grpSpMkLst>
        </pc:grpChg>
        <pc:grpChg chg="mod">
          <ac:chgData name="Dirk Ostwald" userId="b1c19c9a92452bfd" providerId="LiveId" clId="{A1E42A35-E80E-4D2F-8BE7-F4ACCE46BE26}" dt="2021-11-01T09:22:35.744" v="1150" actId="20577"/>
          <ac:grpSpMkLst>
            <pc:docMk/>
            <pc:sldMk cId="1263224276" sldId="258"/>
            <ac:grpSpMk id="145" creationId="{52CD3D68-F972-4107-8BB7-9821F09AEBC7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56" creationId="{E7C1CB69-0A4C-4F92-8EA9-D20C2A856F2A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60" creationId="{179D571A-0B36-4943-8E93-0B4C9D711BE8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62" creationId="{B66E2AC9-5B5E-4D2A-A054-F31B57D41E5F}"/>
          </ac:grpSpMkLst>
        </pc:grpChg>
        <pc:grpChg chg="mod">
          <ac:chgData name="Dirk Ostwald" userId="b1c19c9a92452bfd" providerId="LiveId" clId="{A1E42A35-E80E-4D2F-8BE7-F4ACCE46BE26}" dt="2021-11-01T09:19:26.627" v="976"/>
          <ac:grpSpMkLst>
            <pc:docMk/>
            <pc:sldMk cId="1263224276" sldId="258"/>
            <ac:grpSpMk id="171" creationId="{05268A2E-B17B-455B-8C52-B326395F4A70}"/>
          </ac:grpSpMkLst>
        </pc:grpChg>
        <pc:grpChg chg="add mod">
          <ac:chgData name="Dirk Ostwald" userId="b1c19c9a92452bfd" providerId="LiveId" clId="{A1E42A35-E80E-4D2F-8BE7-F4ACCE46BE26}" dt="2021-11-01T09:23:31.540" v="1195" actId="1037"/>
          <ac:grpSpMkLst>
            <pc:docMk/>
            <pc:sldMk cId="1263224276" sldId="258"/>
            <ac:grpSpMk id="182" creationId="{369DEE5F-5ACF-4215-84C1-97C18BD5A566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86" creationId="{77D7E5ED-A49D-4950-ADFE-A51BA05CF0A8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88" creationId="{4FA32511-8C08-4900-8A54-4574A6C3D374}"/>
          </ac:grpSpMkLst>
        </pc:grpChg>
        <pc:grpChg chg="mod">
          <ac:chgData name="Dirk Ostwald" userId="b1c19c9a92452bfd" providerId="LiveId" clId="{A1E42A35-E80E-4D2F-8BE7-F4ACCE46BE26}" dt="2021-11-01T09:22:27.016" v="1147" actId="20577"/>
          <ac:grpSpMkLst>
            <pc:docMk/>
            <pc:sldMk cId="1263224276" sldId="258"/>
            <ac:grpSpMk id="197" creationId="{8325DD1C-79C6-4993-A28C-275DBA16ABE3}"/>
          </ac:grpSpMkLst>
        </pc:grpChg>
        <pc:cxnChg chg="add mod">
          <ac:chgData name="Dirk Ostwald" userId="b1c19c9a92452bfd" providerId="LiveId" clId="{A1E42A35-E80E-4D2F-8BE7-F4ACCE46BE26}" dt="2021-11-01T09:16:14.125" v="649" actId="164"/>
          <ac:cxnSpMkLst>
            <pc:docMk/>
            <pc:sldMk cId="1263224276" sldId="258"/>
            <ac:cxnSpMk id="9" creationId="{4D5A6BF6-E1D9-4822-841B-66483F76AF97}"/>
          </ac:cxnSpMkLst>
        </pc:cxnChg>
        <pc:cxnChg chg="add mod">
          <ac:chgData name="Dirk Ostwald" userId="b1c19c9a92452bfd" providerId="LiveId" clId="{A1E42A35-E80E-4D2F-8BE7-F4ACCE46BE26}" dt="2021-11-01T09:16:14.125" v="649" actId="164"/>
          <ac:cxnSpMkLst>
            <pc:docMk/>
            <pc:sldMk cId="1263224276" sldId="258"/>
            <ac:cxnSpMk id="27" creationId="{368BD6D9-D301-446A-8401-C0C27EF1DEF6}"/>
          </ac:cxnSpMkLst>
        </pc:cxnChg>
        <pc:cxnChg chg="add del mod">
          <ac:chgData name="Dirk Ostwald" userId="b1c19c9a92452bfd" providerId="LiveId" clId="{A1E42A35-E80E-4D2F-8BE7-F4ACCE46BE26}" dt="2021-11-01T09:15:56.577" v="648" actId="478"/>
          <ac:cxnSpMkLst>
            <pc:docMk/>
            <pc:sldMk cId="1263224276" sldId="258"/>
            <ac:cxnSpMk id="56" creationId="{E9429463-EA15-4C3B-94BC-27571EE719B7}"/>
          </ac:cxnSpMkLst>
        </pc:cxnChg>
        <pc:cxnChg chg="add del mod">
          <ac:chgData name="Dirk Ostwald" userId="b1c19c9a92452bfd" providerId="LiveId" clId="{A1E42A35-E80E-4D2F-8BE7-F4ACCE46BE26}" dt="2021-11-01T09:15:56.577" v="648" actId="478"/>
          <ac:cxnSpMkLst>
            <pc:docMk/>
            <pc:sldMk cId="1263224276" sldId="258"/>
            <ac:cxnSpMk id="60" creationId="{4052D8AA-C198-428F-864F-0DF6011637E8}"/>
          </ac:cxnSpMkLst>
        </pc:cxnChg>
        <pc:cxnChg chg="mod">
          <ac:chgData name="Dirk Ostwald" userId="b1c19c9a92452bfd" providerId="LiveId" clId="{A1E42A35-E80E-4D2F-8BE7-F4ACCE46BE26}" dt="2021-11-01T09:16:16.756" v="650"/>
          <ac:cxnSpMkLst>
            <pc:docMk/>
            <pc:sldMk cId="1263224276" sldId="258"/>
            <ac:cxnSpMk id="67" creationId="{7CACA631-5858-41D5-96F0-849D4FEEC29F}"/>
          </ac:cxnSpMkLst>
        </pc:cxnChg>
        <pc:cxnChg chg="mod">
          <ac:chgData name="Dirk Ostwald" userId="b1c19c9a92452bfd" providerId="LiveId" clId="{A1E42A35-E80E-4D2F-8BE7-F4ACCE46BE26}" dt="2021-11-01T09:16:16.756" v="650"/>
          <ac:cxnSpMkLst>
            <pc:docMk/>
            <pc:sldMk cId="1263224276" sldId="258"/>
            <ac:cxnSpMk id="69" creationId="{9F916924-E2A1-4359-96F5-1467FE35BC8E}"/>
          </ac:cxnSpMkLst>
        </pc:cxnChg>
        <pc:cxnChg chg="mod">
          <ac:chgData name="Dirk Ostwald" userId="b1c19c9a92452bfd" providerId="LiveId" clId="{A1E42A35-E80E-4D2F-8BE7-F4ACCE46BE26}" dt="2021-11-01T09:16:23.878" v="701"/>
          <ac:cxnSpMkLst>
            <pc:docMk/>
            <pc:sldMk cId="1263224276" sldId="258"/>
            <ac:cxnSpMk id="88" creationId="{C8AE4319-DCC1-4404-B7CC-DDE3F339A5A6}"/>
          </ac:cxnSpMkLst>
        </pc:cxnChg>
        <pc:cxnChg chg="mod">
          <ac:chgData name="Dirk Ostwald" userId="b1c19c9a92452bfd" providerId="LiveId" clId="{A1E42A35-E80E-4D2F-8BE7-F4ACCE46BE26}" dt="2021-11-01T09:16:23.878" v="701"/>
          <ac:cxnSpMkLst>
            <pc:docMk/>
            <pc:sldMk cId="1263224276" sldId="258"/>
            <ac:cxnSpMk id="90" creationId="{E09D6451-162A-4085-ACFF-E8618D7E83C5}"/>
          </ac:cxnSpMkLst>
        </pc:cxnChg>
        <pc:cxnChg chg="mod">
          <ac:chgData name="Dirk Ostwald" userId="b1c19c9a92452bfd" providerId="LiveId" clId="{A1E42A35-E80E-4D2F-8BE7-F4ACCE46BE26}" dt="2021-11-01T09:18:53.713" v="847"/>
          <ac:cxnSpMkLst>
            <pc:docMk/>
            <pc:sldMk cId="1263224276" sldId="258"/>
            <ac:cxnSpMk id="112" creationId="{0BA839DF-3936-4A1C-8359-AEC6D97D50BE}"/>
          </ac:cxnSpMkLst>
        </pc:cxnChg>
        <pc:cxnChg chg="mod">
          <ac:chgData name="Dirk Ostwald" userId="b1c19c9a92452bfd" providerId="LiveId" clId="{A1E42A35-E80E-4D2F-8BE7-F4ACCE46BE26}" dt="2021-11-01T09:18:53.713" v="847"/>
          <ac:cxnSpMkLst>
            <pc:docMk/>
            <pc:sldMk cId="1263224276" sldId="258"/>
            <ac:cxnSpMk id="114" creationId="{894AEE2C-DDE4-4D97-B982-9AFD5AA796DB}"/>
          </ac:cxnSpMkLst>
        </pc:cxnChg>
        <pc:cxnChg chg="mod">
          <ac:chgData name="Dirk Ostwald" userId="b1c19c9a92452bfd" providerId="LiveId" clId="{A1E42A35-E80E-4D2F-8BE7-F4ACCE46BE26}" dt="2021-11-01T09:22:35.744" v="1150" actId="20577"/>
          <ac:cxnSpMkLst>
            <pc:docMk/>
            <pc:sldMk cId="1263224276" sldId="258"/>
            <ac:cxnSpMk id="139" creationId="{2BB0EC12-0ACD-48C5-BEB1-4CE2F0D1972B}"/>
          </ac:cxnSpMkLst>
        </pc:cxnChg>
        <pc:cxnChg chg="mod">
          <ac:chgData name="Dirk Ostwald" userId="b1c19c9a92452bfd" providerId="LiveId" clId="{A1E42A35-E80E-4D2F-8BE7-F4ACCE46BE26}" dt="2021-11-01T09:22:35.744" v="1150" actId="20577"/>
          <ac:cxnSpMkLst>
            <pc:docMk/>
            <pc:sldMk cId="1263224276" sldId="258"/>
            <ac:cxnSpMk id="141" creationId="{1CF41151-F265-4C3B-90DB-E97DF8C884E5}"/>
          </ac:cxnSpMkLst>
        </pc:cxnChg>
        <pc:cxnChg chg="mod">
          <ac:chgData name="Dirk Ostwald" userId="b1c19c9a92452bfd" providerId="LiveId" clId="{A1E42A35-E80E-4D2F-8BE7-F4ACCE46BE26}" dt="2021-11-01T09:19:26.627" v="976"/>
          <ac:cxnSpMkLst>
            <pc:docMk/>
            <pc:sldMk cId="1263224276" sldId="258"/>
            <ac:cxnSpMk id="165" creationId="{3F0153FB-1F95-4255-A899-7B1A1D217EA2}"/>
          </ac:cxnSpMkLst>
        </pc:cxnChg>
        <pc:cxnChg chg="mod">
          <ac:chgData name="Dirk Ostwald" userId="b1c19c9a92452bfd" providerId="LiveId" clId="{A1E42A35-E80E-4D2F-8BE7-F4ACCE46BE26}" dt="2021-11-01T09:19:26.627" v="976"/>
          <ac:cxnSpMkLst>
            <pc:docMk/>
            <pc:sldMk cId="1263224276" sldId="258"/>
            <ac:cxnSpMk id="167" creationId="{76E7C1D9-614D-45B0-B650-93F8DC810B07}"/>
          </ac:cxnSpMkLst>
        </pc:cxnChg>
        <pc:cxnChg chg="mod">
          <ac:chgData name="Dirk Ostwald" userId="b1c19c9a92452bfd" providerId="LiveId" clId="{A1E42A35-E80E-4D2F-8BE7-F4ACCE46BE26}" dt="2021-11-01T09:22:27.016" v="1147" actId="20577"/>
          <ac:cxnSpMkLst>
            <pc:docMk/>
            <pc:sldMk cId="1263224276" sldId="258"/>
            <ac:cxnSpMk id="191" creationId="{1E50A4B8-60D5-46A0-B43C-8152ED4F48E6}"/>
          </ac:cxnSpMkLst>
        </pc:cxnChg>
        <pc:cxnChg chg="mod">
          <ac:chgData name="Dirk Ostwald" userId="b1c19c9a92452bfd" providerId="LiveId" clId="{A1E42A35-E80E-4D2F-8BE7-F4ACCE46BE26}" dt="2021-11-01T09:22:27.016" v="1147" actId="20577"/>
          <ac:cxnSpMkLst>
            <pc:docMk/>
            <pc:sldMk cId="1263224276" sldId="258"/>
            <ac:cxnSpMk id="193" creationId="{209B3457-5098-4145-A7F7-996CA64714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237197"/>
            <a:ext cx="7038340" cy="263188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970580"/>
            <a:ext cx="6210300" cy="1825171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0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7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02483"/>
            <a:ext cx="1785461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02483"/>
            <a:ext cx="5252879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0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5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884671"/>
            <a:ext cx="7141845" cy="3144614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059035"/>
            <a:ext cx="7141845" cy="1653678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33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012414"/>
            <a:ext cx="351917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012414"/>
            <a:ext cx="351917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02484"/>
            <a:ext cx="7141845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853171"/>
            <a:ext cx="3502997" cy="908210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761381"/>
            <a:ext cx="350299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853171"/>
            <a:ext cx="3520249" cy="908210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761381"/>
            <a:ext cx="3520249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97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9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03978"/>
            <a:ext cx="2670645" cy="176392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088455"/>
            <a:ext cx="4191953" cy="5372269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267902"/>
            <a:ext cx="2670645" cy="420157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51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03978"/>
            <a:ext cx="2670645" cy="1763924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088455"/>
            <a:ext cx="4191953" cy="5372269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267902"/>
            <a:ext cx="2670645" cy="4201570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02484"/>
            <a:ext cx="7141845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012414"/>
            <a:ext cx="7141845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006700"/>
            <a:ext cx="18630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006700"/>
            <a:ext cx="27946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006700"/>
            <a:ext cx="186309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4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321318-4BF3-4A29-F6A6-F640BF3F3F8C}"/>
              </a:ext>
            </a:extLst>
          </p:cNvPr>
          <p:cNvGrpSpPr/>
          <p:nvPr/>
        </p:nvGrpSpPr>
        <p:grpSpPr>
          <a:xfrm>
            <a:off x="424745" y="391668"/>
            <a:ext cx="7616720" cy="7030443"/>
            <a:chOff x="424745" y="312156"/>
            <a:chExt cx="7616720" cy="703044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0AE1A5D-699A-459D-AD5F-192483947118}"/>
                </a:ext>
              </a:extLst>
            </p:cNvPr>
            <p:cNvSpPr txBox="1"/>
            <p:nvPr/>
          </p:nvSpPr>
          <p:spPr>
            <a:xfrm>
              <a:off x="509056" y="312156"/>
              <a:ext cx="1489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Ergebnisraum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C751F0E-6240-4B09-85BC-6AF3A27390E1}"/>
                </a:ext>
              </a:extLst>
            </p:cNvPr>
            <p:cNvSpPr txBox="1"/>
            <p:nvPr/>
          </p:nvSpPr>
          <p:spPr>
            <a:xfrm>
              <a:off x="2910729" y="312156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Ergebnis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7F57C2E-9F43-4DF8-BDA2-10C064B0AF9D}"/>
                </a:ext>
              </a:extLst>
            </p:cNvPr>
            <p:cNvSpPr txBox="1"/>
            <p:nvPr/>
          </p:nvSpPr>
          <p:spPr>
            <a:xfrm>
              <a:off x="4555188" y="312156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Zufallsvariable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30CAA60-7C14-4451-AF16-986C607FA399}"/>
                </a:ext>
              </a:extLst>
            </p:cNvPr>
            <p:cNvSpPr txBox="1"/>
            <p:nvPr/>
          </p:nvSpPr>
          <p:spPr>
            <a:xfrm>
              <a:off x="6632105" y="312156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Realisierung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715A7A28-8199-4FC5-B5C2-71904276124B}"/>
                    </a:ext>
                  </a:extLst>
                </p:cNvPr>
                <p:cNvSpPr txBox="1"/>
                <p:nvPr/>
              </p:nvSpPr>
              <p:spPr>
                <a:xfrm>
                  <a:off x="3115864" y="855527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715A7A28-8199-4FC5-B5C2-719042761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864" y="855527"/>
                  <a:ext cx="67832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03" r="-7207" b="-21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89EE381D-0E77-42B8-9AF1-C9C5B03E63FF}"/>
                    </a:ext>
                  </a:extLst>
                </p:cNvPr>
                <p:cNvSpPr txBox="1"/>
                <p:nvPr/>
              </p:nvSpPr>
              <p:spPr>
                <a:xfrm>
                  <a:off x="5194947" y="855527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89EE381D-0E77-42B8-9AF1-C9C5B03E6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947" y="855527"/>
                  <a:ext cx="2789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ACF755C-3021-44EB-999B-7144902C7F33}"/>
                    </a:ext>
                  </a:extLst>
                </p:cNvPr>
                <p:cNvSpPr txBox="1"/>
                <p:nvPr/>
              </p:nvSpPr>
              <p:spPr>
                <a:xfrm>
                  <a:off x="7081723" y="855527"/>
                  <a:ext cx="560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FACF755C-3021-44EB-999B-7144902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723" y="855527"/>
                  <a:ext cx="5607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957" t="-6522" r="-13043" b="-282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CEFCD3CA-407F-4380-AA5D-DDA612EC88B8}"/>
                </a:ext>
              </a:extLst>
            </p:cNvPr>
            <p:cNvGrpSpPr/>
            <p:nvPr/>
          </p:nvGrpSpPr>
          <p:grpSpPr>
            <a:xfrm>
              <a:off x="424745" y="1226088"/>
              <a:ext cx="1585356" cy="959656"/>
              <a:chOff x="356260" y="1027216"/>
              <a:chExt cx="1585356" cy="959656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4D99D81B-25EB-4401-A1EC-A2D1564F7640}"/>
                  </a:ext>
                </a:extLst>
              </p:cNvPr>
              <p:cNvSpPr/>
              <p:nvPr/>
            </p:nvSpPr>
            <p:spPr>
              <a:xfrm>
                <a:off x="356260" y="1027216"/>
                <a:ext cx="1585356" cy="9191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0CC042F0-88D3-4E79-9A6A-02FE933B4AF9}"/>
                  </a:ext>
                </a:extLst>
              </p:cNvPr>
              <p:cNvGrpSpPr/>
              <p:nvPr/>
            </p:nvGrpSpPr>
            <p:grpSpPr>
              <a:xfrm>
                <a:off x="480116" y="1065757"/>
                <a:ext cx="1337644" cy="921115"/>
                <a:chOff x="488487" y="1060859"/>
                <a:chExt cx="1337644" cy="921115"/>
              </a:xfrm>
            </p:grpSpPr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48955DDC-B2AF-40E5-BB26-AB26306EFE13}"/>
                    </a:ext>
                  </a:extLst>
                </p:cNvPr>
                <p:cNvSpPr txBox="1"/>
                <p:nvPr/>
              </p:nvSpPr>
              <p:spPr>
                <a:xfrm>
                  <a:off x="496186" y="1181594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5D1CEF29-873F-44CA-8341-C46B2F6C9C38}"/>
                    </a:ext>
                  </a:extLst>
                </p:cNvPr>
                <p:cNvSpPr txBox="1"/>
                <p:nvPr/>
              </p:nvSpPr>
              <p:spPr>
                <a:xfrm>
                  <a:off x="921719" y="106085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2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EDD7D6C5-94EE-4197-9E5A-085632E3225C}"/>
                    </a:ext>
                  </a:extLst>
                </p:cNvPr>
                <p:cNvSpPr txBox="1"/>
                <p:nvPr/>
              </p:nvSpPr>
              <p:spPr>
                <a:xfrm>
                  <a:off x="800986" y="152202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553B1AA4-914B-442A-B5B8-7C17AE4E418F}"/>
                    </a:ext>
                  </a:extLst>
                </p:cNvPr>
                <p:cNvSpPr txBox="1"/>
                <p:nvPr/>
              </p:nvSpPr>
              <p:spPr>
                <a:xfrm>
                  <a:off x="1063360" y="1326286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58467F11-971C-4F08-8414-A89CB7A56E66}"/>
                    </a:ext>
                  </a:extLst>
                </p:cNvPr>
                <p:cNvSpPr txBox="1"/>
                <p:nvPr/>
              </p:nvSpPr>
              <p:spPr>
                <a:xfrm>
                  <a:off x="1057943" y="161264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C09FB112-3106-4D45-A0F4-763014DE83FB}"/>
                    </a:ext>
                  </a:extLst>
                </p:cNvPr>
                <p:cNvSpPr txBox="1"/>
                <p:nvPr/>
              </p:nvSpPr>
              <p:spPr>
                <a:xfrm>
                  <a:off x="1373671" y="1486394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4">
                        <a:lumMod val="7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C333BAEF-4EA5-4ED1-8F07-187C089D0739}"/>
                    </a:ext>
                  </a:extLst>
                </p:cNvPr>
                <p:cNvSpPr txBox="1"/>
                <p:nvPr/>
              </p:nvSpPr>
              <p:spPr>
                <a:xfrm>
                  <a:off x="1447501" y="1225341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592EB950-19D8-461C-8DB3-3B4707FB7955}"/>
                    </a:ext>
                  </a:extLst>
                </p:cNvPr>
                <p:cNvSpPr txBox="1"/>
                <p:nvPr/>
              </p:nvSpPr>
              <p:spPr>
                <a:xfrm>
                  <a:off x="779264" y="1293028"/>
                  <a:ext cx="2262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4F079D0C-2554-440F-9F44-81B0D42917D3}"/>
                    </a:ext>
                  </a:extLst>
                </p:cNvPr>
                <p:cNvSpPr txBox="1"/>
                <p:nvPr/>
              </p:nvSpPr>
              <p:spPr>
                <a:xfrm>
                  <a:off x="488487" y="147492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690E36B0-7A53-4427-A25B-ADF9047F87D1}"/>
                    </a:ext>
                  </a:extLst>
                </p:cNvPr>
                <p:cNvSpPr txBox="1"/>
                <p:nvPr/>
              </p:nvSpPr>
              <p:spPr>
                <a:xfrm>
                  <a:off x="1193705" y="1093775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3">
                        <a:lumMod val="5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2E8961F-E416-486D-B4CA-98FBDCC45248}"/>
                </a:ext>
              </a:extLst>
            </p:cNvPr>
            <p:cNvSpPr txBox="1"/>
            <p:nvPr/>
          </p:nvSpPr>
          <p:spPr>
            <a:xfrm>
              <a:off x="3123127" y="1382751"/>
              <a:ext cx="574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solidFill>
                    <a:schemeClr val="accent4">
                      <a:lumMod val="75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  <a:sym typeface="Wingdings" panose="05000000000000000000" pitchFamily="2" charset="2"/>
                </a:rPr>
                <a:t></a:t>
              </a:r>
              <a:endParaRPr lang="de-DE" sz="3600" dirty="0">
                <a:solidFill>
                  <a:schemeClr val="accent4">
                    <a:lumMod val="75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652AF03-89C6-45B5-A5F6-E6D68ECD4CF7}"/>
                </a:ext>
              </a:extLst>
            </p:cNvPr>
            <p:cNvSpPr txBox="1"/>
            <p:nvPr/>
          </p:nvSpPr>
          <p:spPr>
            <a:xfrm>
              <a:off x="4244765" y="1702009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Messung des BDI-II Wertes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D5A6BF6-E1D9-4822-841B-66483F76AF97}"/>
                </a:ext>
              </a:extLst>
            </p:cNvPr>
            <p:cNvCxnSpPr>
              <a:cxnSpLocks/>
            </p:cNvCxnSpPr>
            <p:nvPr/>
          </p:nvCxnSpPr>
          <p:spPr>
            <a:xfrm>
              <a:off x="3928866" y="1705916"/>
              <a:ext cx="27870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7FF0A7DF-AAAC-4E2E-BB6B-53AA939B0C7A}"/>
                    </a:ext>
                  </a:extLst>
                </p:cNvPr>
                <p:cNvSpPr txBox="1"/>
                <p:nvPr/>
              </p:nvSpPr>
              <p:spPr>
                <a:xfrm>
                  <a:off x="5084172" y="1346721"/>
                  <a:ext cx="4030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de-DE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7FF0A7DF-AAAC-4E2E-BB6B-53AA939B0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172" y="1346721"/>
                  <a:ext cx="403059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68BD6D9-D301-446A-8401-C0C27EF1DEF6}"/>
                </a:ext>
              </a:extLst>
            </p:cNvPr>
            <p:cNvCxnSpPr>
              <a:cxnSpLocks/>
            </p:cNvCxnSpPr>
            <p:nvPr/>
          </p:nvCxnSpPr>
          <p:spPr>
            <a:xfrm>
              <a:off x="2101981" y="1705916"/>
              <a:ext cx="9175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292415BF-B8B2-4C6A-A88C-D90CA792EAB9}"/>
                    </a:ext>
                  </a:extLst>
                </p:cNvPr>
                <p:cNvSpPr txBox="1"/>
                <p:nvPr/>
              </p:nvSpPr>
              <p:spPr>
                <a:xfrm>
                  <a:off x="2222751" y="1328658"/>
                  <a:ext cx="6953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})</m:t>
                        </m:r>
                      </m:oMath>
                    </m:oMathPara>
                  </a14:m>
                  <a:endPara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292415BF-B8B2-4C6A-A88C-D90CA792E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751" y="1328658"/>
                  <a:ext cx="695383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5263" t="-5000" r="-7895" b="-2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7BA53CB-A8E4-4E75-BEAC-750A43609C05}"/>
                    </a:ext>
                  </a:extLst>
                </p:cNvPr>
                <p:cNvSpPr txBox="1"/>
                <p:nvPr/>
              </p:nvSpPr>
              <p:spPr>
                <a:xfrm>
                  <a:off x="7046751" y="1490473"/>
                  <a:ext cx="59022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 dirty="0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de-DE" sz="2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7BA53CB-A8E4-4E75-BEAC-750A43609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751" y="1490473"/>
                  <a:ext cx="590226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3F8D30E-D41A-490E-BEF7-BC7509DA53F5}"/>
                </a:ext>
              </a:extLst>
            </p:cNvPr>
            <p:cNvSpPr txBox="1"/>
            <p:nvPr/>
          </p:nvSpPr>
          <p:spPr>
            <a:xfrm>
              <a:off x="568740" y="827817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 Durchgang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CCF5AF76-798B-4F81-A046-16C87E82050C}"/>
                    </a:ext>
                  </a:extLst>
                </p:cNvPr>
                <p:cNvSpPr txBox="1"/>
                <p:nvPr/>
              </p:nvSpPr>
              <p:spPr>
                <a:xfrm>
                  <a:off x="3115864" y="2349840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CCF5AF76-798B-4F81-A046-16C87E820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864" y="2349840"/>
                  <a:ext cx="67832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03" r="-7207" b="-22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C9CA620D-9941-4C1E-B501-768B9383F98A}"/>
                    </a:ext>
                  </a:extLst>
                </p:cNvPr>
                <p:cNvSpPr txBox="1"/>
                <p:nvPr/>
              </p:nvSpPr>
              <p:spPr>
                <a:xfrm>
                  <a:off x="5194947" y="2349840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C9CA620D-9941-4C1E-B501-768B9383F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947" y="2349840"/>
                  <a:ext cx="2789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B5A2BAA-6F34-4C23-B494-9A18BCC7511D}"/>
                    </a:ext>
                  </a:extLst>
                </p:cNvPr>
                <p:cNvSpPr txBox="1"/>
                <p:nvPr/>
              </p:nvSpPr>
              <p:spPr>
                <a:xfrm>
                  <a:off x="7081723" y="2349840"/>
                  <a:ext cx="560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B5A2BAA-6F34-4C23-B494-9A18BCC75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723" y="2349840"/>
                  <a:ext cx="56073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957" t="-8889" r="-13043" b="-3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E2C5A9-151F-4144-BCDE-344352FA719A}"/>
                </a:ext>
              </a:extLst>
            </p:cNvPr>
            <p:cNvGrpSpPr/>
            <p:nvPr/>
          </p:nvGrpSpPr>
          <p:grpSpPr>
            <a:xfrm>
              <a:off x="424745" y="2720401"/>
              <a:ext cx="1585356" cy="959656"/>
              <a:chOff x="356260" y="1027216"/>
              <a:chExt cx="1585356" cy="959656"/>
            </a:xfrm>
          </p:grpSpPr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AA309826-E59D-4F3B-8847-13895EE65427}"/>
                  </a:ext>
                </a:extLst>
              </p:cNvPr>
              <p:cNvSpPr/>
              <p:nvPr/>
            </p:nvSpPr>
            <p:spPr>
              <a:xfrm>
                <a:off x="356260" y="1027216"/>
                <a:ext cx="1585356" cy="9191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52CD3D68-F972-4107-8BB7-9821F09AEBC7}"/>
                  </a:ext>
                </a:extLst>
              </p:cNvPr>
              <p:cNvGrpSpPr/>
              <p:nvPr/>
            </p:nvGrpSpPr>
            <p:grpSpPr>
              <a:xfrm>
                <a:off x="480116" y="1065757"/>
                <a:ext cx="1337644" cy="921115"/>
                <a:chOff x="488487" y="1060859"/>
                <a:chExt cx="1337644" cy="921115"/>
              </a:xfrm>
            </p:grpSpPr>
            <p:sp>
              <p:nvSpPr>
                <p:cNvPr id="146" name="Textfeld 145">
                  <a:extLst>
                    <a:ext uri="{FF2B5EF4-FFF2-40B4-BE49-F238E27FC236}">
                      <a16:creationId xmlns:a16="http://schemas.microsoft.com/office/drawing/2014/main" id="{9D01E0B2-DAB9-4ABB-8122-E4C679155A60}"/>
                    </a:ext>
                  </a:extLst>
                </p:cNvPr>
                <p:cNvSpPr txBox="1"/>
                <p:nvPr/>
              </p:nvSpPr>
              <p:spPr>
                <a:xfrm>
                  <a:off x="496186" y="1181594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47" name="Textfeld 146">
                  <a:extLst>
                    <a:ext uri="{FF2B5EF4-FFF2-40B4-BE49-F238E27FC236}">
                      <a16:creationId xmlns:a16="http://schemas.microsoft.com/office/drawing/2014/main" id="{D2133053-E4BF-4DD2-91AA-F5C12F20F79D}"/>
                    </a:ext>
                  </a:extLst>
                </p:cNvPr>
                <p:cNvSpPr txBox="1"/>
                <p:nvPr/>
              </p:nvSpPr>
              <p:spPr>
                <a:xfrm>
                  <a:off x="921719" y="106085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2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48" name="Textfeld 147">
                  <a:extLst>
                    <a:ext uri="{FF2B5EF4-FFF2-40B4-BE49-F238E27FC236}">
                      <a16:creationId xmlns:a16="http://schemas.microsoft.com/office/drawing/2014/main" id="{AC97086D-51EA-4757-AB16-43A61459327C}"/>
                    </a:ext>
                  </a:extLst>
                </p:cNvPr>
                <p:cNvSpPr txBox="1"/>
                <p:nvPr/>
              </p:nvSpPr>
              <p:spPr>
                <a:xfrm>
                  <a:off x="800986" y="152202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49" name="Textfeld 148">
                  <a:extLst>
                    <a:ext uri="{FF2B5EF4-FFF2-40B4-BE49-F238E27FC236}">
                      <a16:creationId xmlns:a16="http://schemas.microsoft.com/office/drawing/2014/main" id="{72B1126C-8D35-4074-B543-B1E0F4391498}"/>
                    </a:ext>
                  </a:extLst>
                </p:cNvPr>
                <p:cNvSpPr txBox="1"/>
                <p:nvPr/>
              </p:nvSpPr>
              <p:spPr>
                <a:xfrm>
                  <a:off x="1063360" y="1326286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50" name="Textfeld 149">
                  <a:extLst>
                    <a:ext uri="{FF2B5EF4-FFF2-40B4-BE49-F238E27FC236}">
                      <a16:creationId xmlns:a16="http://schemas.microsoft.com/office/drawing/2014/main" id="{205E835C-0CB9-4A16-8B3A-5D93B3EA101D}"/>
                    </a:ext>
                  </a:extLst>
                </p:cNvPr>
                <p:cNvSpPr txBox="1"/>
                <p:nvPr/>
              </p:nvSpPr>
              <p:spPr>
                <a:xfrm>
                  <a:off x="1057943" y="161264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12D49CE1-7492-4C77-8B6F-3E7FC76A7729}"/>
                    </a:ext>
                  </a:extLst>
                </p:cNvPr>
                <p:cNvSpPr txBox="1"/>
                <p:nvPr/>
              </p:nvSpPr>
              <p:spPr>
                <a:xfrm>
                  <a:off x="1373671" y="1486394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4">
                        <a:lumMod val="7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F6923D90-B45A-4568-8533-B7F7B0778719}"/>
                    </a:ext>
                  </a:extLst>
                </p:cNvPr>
                <p:cNvSpPr txBox="1"/>
                <p:nvPr/>
              </p:nvSpPr>
              <p:spPr>
                <a:xfrm>
                  <a:off x="1447501" y="1225341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53" name="Textfeld 152">
                  <a:extLst>
                    <a:ext uri="{FF2B5EF4-FFF2-40B4-BE49-F238E27FC236}">
                      <a16:creationId xmlns:a16="http://schemas.microsoft.com/office/drawing/2014/main" id="{C658EE9D-152C-4A5B-B868-994AAB7562E9}"/>
                    </a:ext>
                  </a:extLst>
                </p:cNvPr>
                <p:cNvSpPr txBox="1"/>
                <p:nvPr/>
              </p:nvSpPr>
              <p:spPr>
                <a:xfrm>
                  <a:off x="779264" y="1293028"/>
                  <a:ext cx="2262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54" name="Textfeld 153">
                  <a:extLst>
                    <a:ext uri="{FF2B5EF4-FFF2-40B4-BE49-F238E27FC236}">
                      <a16:creationId xmlns:a16="http://schemas.microsoft.com/office/drawing/2014/main" id="{EFC72468-65B3-47A8-879E-C82CD9C9887C}"/>
                    </a:ext>
                  </a:extLst>
                </p:cNvPr>
                <p:cNvSpPr txBox="1"/>
                <p:nvPr/>
              </p:nvSpPr>
              <p:spPr>
                <a:xfrm>
                  <a:off x="488487" y="147492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F093FA0A-5800-45A8-A849-19ACF4CF0278}"/>
                    </a:ext>
                  </a:extLst>
                </p:cNvPr>
                <p:cNvSpPr txBox="1"/>
                <p:nvPr/>
              </p:nvSpPr>
              <p:spPr>
                <a:xfrm>
                  <a:off x="1193705" y="1093775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3">
                        <a:lumMod val="5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</p:grp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96FDFB07-4B8B-43A8-937D-480C4AD937B2}"/>
                </a:ext>
              </a:extLst>
            </p:cNvPr>
            <p:cNvSpPr txBox="1"/>
            <p:nvPr/>
          </p:nvSpPr>
          <p:spPr>
            <a:xfrm>
              <a:off x="3123127" y="2877064"/>
              <a:ext cx="574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solidFill>
                    <a:srgbClr val="00B0F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  <a:sym typeface="Wingdings" panose="05000000000000000000" pitchFamily="2" charset="2"/>
                </a:rPr>
                <a:t></a:t>
              </a:r>
              <a:endParaRPr lang="de-DE" sz="3600" dirty="0">
                <a:solidFill>
                  <a:srgbClr val="00B0F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C775D4E2-F220-4542-AE87-0A4D1F450469}"/>
                </a:ext>
              </a:extLst>
            </p:cNvPr>
            <p:cNvSpPr txBox="1"/>
            <p:nvPr/>
          </p:nvSpPr>
          <p:spPr>
            <a:xfrm>
              <a:off x="4244765" y="3196322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Messung des BDI-II Wertes</a:t>
              </a:r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2BB0EC12-0ACD-48C5-BEB1-4CE2F0D1972B}"/>
                </a:ext>
              </a:extLst>
            </p:cNvPr>
            <p:cNvCxnSpPr>
              <a:cxnSpLocks/>
            </p:cNvCxnSpPr>
            <p:nvPr/>
          </p:nvCxnSpPr>
          <p:spPr>
            <a:xfrm>
              <a:off x="3928866" y="3200229"/>
              <a:ext cx="27870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93C27196-9472-48E3-87A3-1B1098439649}"/>
                    </a:ext>
                  </a:extLst>
                </p:cNvPr>
                <p:cNvSpPr txBox="1"/>
                <p:nvPr/>
              </p:nvSpPr>
              <p:spPr>
                <a:xfrm>
                  <a:off x="5084172" y="2841034"/>
                  <a:ext cx="4030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de-DE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93C27196-9472-48E3-87A3-1B1098439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172" y="2841034"/>
                  <a:ext cx="403059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1CF41151-F265-4C3B-90DB-E97DF8C884E5}"/>
                </a:ext>
              </a:extLst>
            </p:cNvPr>
            <p:cNvCxnSpPr>
              <a:cxnSpLocks/>
            </p:cNvCxnSpPr>
            <p:nvPr/>
          </p:nvCxnSpPr>
          <p:spPr>
            <a:xfrm>
              <a:off x="2101981" y="3200229"/>
              <a:ext cx="9175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FD9D862B-1B1A-41EA-9254-9042FA462986}"/>
                    </a:ext>
                  </a:extLst>
                </p:cNvPr>
                <p:cNvSpPr txBox="1"/>
                <p:nvPr/>
              </p:nvSpPr>
              <p:spPr>
                <a:xfrm>
                  <a:off x="2222751" y="2822971"/>
                  <a:ext cx="6953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})</m:t>
                        </m:r>
                      </m:oMath>
                    </m:oMathPara>
                  </a14:m>
                  <a:endPara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FD9D862B-1B1A-41EA-9254-9042FA462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751" y="2822971"/>
                  <a:ext cx="695383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5263" t="-4878" r="-7895" b="-268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DB1ACDE8-E4C5-4B08-89BD-719D1065593E}"/>
                    </a:ext>
                  </a:extLst>
                </p:cNvPr>
                <p:cNvSpPr txBox="1"/>
                <p:nvPr/>
              </p:nvSpPr>
              <p:spPr>
                <a:xfrm>
                  <a:off x="7046752" y="2984786"/>
                  <a:ext cx="59022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sz="2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de-DE" sz="2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DB1ACDE8-E4C5-4B08-89BD-719D10655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752" y="2984786"/>
                  <a:ext cx="590225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A2772525-BB07-4ACE-83DF-97B8CCB7891F}"/>
                </a:ext>
              </a:extLst>
            </p:cNvPr>
            <p:cNvSpPr txBox="1"/>
            <p:nvPr/>
          </p:nvSpPr>
          <p:spPr>
            <a:xfrm>
              <a:off x="568740" y="2322130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2. Durchgang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613AD812-F75A-473F-B820-739BCF541527}"/>
                    </a:ext>
                  </a:extLst>
                </p:cNvPr>
                <p:cNvSpPr txBox="1"/>
                <p:nvPr/>
              </p:nvSpPr>
              <p:spPr>
                <a:xfrm>
                  <a:off x="3115864" y="5218561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57" name="Textfeld 156">
                  <a:extLst>
                    <a:ext uri="{FF2B5EF4-FFF2-40B4-BE49-F238E27FC236}">
                      <a16:creationId xmlns:a16="http://schemas.microsoft.com/office/drawing/2014/main" id="{613AD812-F75A-473F-B820-739BCF541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864" y="5218561"/>
                  <a:ext cx="67832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703" r="-7207" b="-217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35CFFEBE-ED42-4725-8AFE-22924CC3C1DE}"/>
                    </a:ext>
                  </a:extLst>
                </p:cNvPr>
                <p:cNvSpPr txBox="1"/>
                <p:nvPr/>
              </p:nvSpPr>
              <p:spPr>
                <a:xfrm>
                  <a:off x="5194947" y="5218561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35CFFEBE-ED42-4725-8AFE-22924CC3C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947" y="5218561"/>
                  <a:ext cx="27892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1A120113-280B-42E3-B187-06088261BA73}"/>
                    </a:ext>
                  </a:extLst>
                </p:cNvPr>
                <p:cNvSpPr txBox="1"/>
                <p:nvPr/>
              </p:nvSpPr>
              <p:spPr>
                <a:xfrm>
                  <a:off x="7081723" y="5218561"/>
                  <a:ext cx="560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1A120113-280B-42E3-B187-06088261B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723" y="5218561"/>
                  <a:ext cx="56073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957" t="-6522" r="-13043" b="-2826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B66E2AC9-5B5E-4D2A-A054-F31B57D41E5F}"/>
                </a:ext>
              </a:extLst>
            </p:cNvPr>
            <p:cNvGrpSpPr/>
            <p:nvPr/>
          </p:nvGrpSpPr>
          <p:grpSpPr>
            <a:xfrm>
              <a:off x="424745" y="5589122"/>
              <a:ext cx="1585356" cy="959656"/>
              <a:chOff x="356260" y="1027216"/>
              <a:chExt cx="1585356" cy="959656"/>
            </a:xfrm>
          </p:grpSpPr>
          <p:sp>
            <p:nvSpPr>
              <p:cNvPr id="170" name="Ellipse 169">
                <a:extLst>
                  <a:ext uri="{FF2B5EF4-FFF2-40B4-BE49-F238E27FC236}">
                    <a16:creationId xmlns:a16="http://schemas.microsoft.com/office/drawing/2014/main" id="{F4EB821E-C7E5-47B4-AAA9-1E07864F3A66}"/>
                  </a:ext>
                </a:extLst>
              </p:cNvPr>
              <p:cNvSpPr/>
              <p:nvPr/>
            </p:nvSpPr>
            <p:spPr>
              <a:xfrm>
                <a:off x="356260" y="1027216"/>
                <a:ext cx="1585356" cy="9191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grpSp>
            <p:nvGrpSpPr>
              <p:cNvPr id="171" name="Gruppieren 170">
                <a:extLst>
                  <a:ext uri="{FF2B5EF4-FFF2-40B4-BE49-F238E27FC236}">
                    <a16:creationId xmlns:a16="http://schemas.microsoft.com/office/drawing/2014/main" id="{05268A2E-B17B-455B-8C52-B326395F4A70}"/>
                  </a:ext>
                </a:extLst>
              </p:cNvPr>
              <p:cNvGrpSpPr/>
              <p:nvPr/>
            </p:nvGrpSpPr>
            <p:grpSpPr>
              <a:xfrm>
                <a:off x="480116" y="1065757"/>
                <a:ext cx="1337644" cy="921115"/>
                <a:chOff x="488487" y="1060859"/>
                <a:chExt cx="1337644" cy="921115"/>
              </a:xfrm>
            </p:grpSpPr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262F8EFC-18CA-4452-98C5-35C6877A326D}"/>
                    </a:ext>
                  </a:extLst>
                </p:cNvPr>
                <p:cNvSpPr txBox="1"/>
                <p:nvPr/>
              </p:nvSpPr>
              <p:spPr>
                <a:xfrm>
                  <a:off x="496186" y="1181594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73" name="Textfeld 172">
                  <a:extLst>
                    <a:ext uri="{FF2B5EF4-FFF2-40B4-BE49-F238E27FC236}">
                      <a16:creationId xmlns:a16="http://schemas.microsoft.com/office/drawing/2014/main" id="{569B601B-117A-4B30-8D03-434F81B45C5A}"/>
                    </a:ext>
                  </a:extLst>
                </p:cNvPr>
                <p:cNvSpPr txBox="1"/>
                <p:nvPr/>
              </p:nvSpPr>
              <p:spPr>
                <a:xfrm>
                  <a:off x="921719" y="106085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2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74" name="Textfeld 173">
                  <a:extLst>
                    <a:ext uri="{FF2B5EF4-FFF2-40B4-BE49-F238E27FC236}">
                      <a16:creationId xmlns:a16="http://schemas.microsoft.com/office/drawing/2014/main" id="{06B0C45D-6D78-4393-8A0B-5DF6EBEFE5AF}"/>
                    </a:ext>
                  </a:extLst>
                </p:cNvPr>
                <p:cNvSpPr txBox="1"/>
                <p:nvPr/>
              </p:nvSpPr>
              <p:spPr>
                <a:xfrm>
                  <a:off x="800986" y="152202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BF6C8A90-DBAC-480B-94E2-E67BB1843AD5}"/>
                    </a:ext>
                  </a:extLst>
                </p:cNvPr>
                <p:cNvSpPr txBox="1"/>
                <p:nvPr/>
              </p:nvSpPr>
              <p:spPr>
                <a:xfrm>
                  <a:off x="1063360" y="1326286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76" name="Textfeld 175">
                  <a:extLst>
                    <a:ext uri="{FF2B5EF4-FFF2-40B4-BE49-F238E27FC236}">
                      <a16:creationId xmlns:a16="http://schemas.microsoft.com/office/drawing/2014/main" id="{8448DE20-AFED-492C-8D1E-3273A7878F7B}"/>
                    </a:ext>
                  </a:extLst>
                </p:cNvPr>
                <p:cNvSpPr txBox="1"/>
                <p:nvPr/>
              </p:nvSpPr>
              <p:spPr>
                <a:xfrm>
                  <a:off x="1057943" y="161264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77" name="Textfeld 176">
                  <a:extLst>
                    <a:ext uri="{FF2B5EF4-FFF2-40B4-BE49-F238E27FC236}">
                      <a16:creationId xmlns:a16="http://schemas.microsoft.com/office/drawing/2014/main" id="{3C668DA7-42E4-4255-98C3-2FE74725B046}"/>
                    </a:ext>
                  </a:extLst>
                </p:cNvPr>
                <p:cNvSpPr txBox="1"/>
                <p:nvPr/>
              </p:nvSpPr>
              <p:spPr>
                <a:xfrm>
                  <a:off x="1373671" y="1486394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4">
                        <a:lumMod val="7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78" name="Textfeld 177">
                  <a:extLst>
                    <a:ext uri="{FF2B5EF4-FFF2-40B4-BE49-F238E27FC236}">
                      <a16:creationId xmlns:a16="http://schemas.microsoft.com/office/drawing/2014/main" id="{0506901E-57E0-4075-853B-FE210C5751E8}"/>
                    </a:ext>
                  </a:extLst>
                </p:cNvPr>
                <p:cNvSpPr txBox="1"/>
                <p:nvPr/>
              </p:nvSpPr>
              <p:spPr>
                <a:xfrm>
                  <a:off x="1447501" y="1225341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79" name="Textfeld 178">
                  <a:extLst>
                    <a:ext uri="{FF2B5EF4-FFF2-40B4-BE49-F238E27FC236}">
                      <a16:creationId xmlns:a16="http://schemas.microsoft.com/office/drawing/2014/main" id="{BBC69AD8-4E6F-4668-9C43-566D2B0BFF8A}"/>
                    </a:ext>
                  </a:extLst>
                </p:cNvPr>
                <p:cNvSpPr txBox="1"/>
                <p:nvPr/>
              </p:nvSpPr>
              <p:spPr>
                <a:xfrm>
                  <a:off x="779264" y="1293028"/>
                  <a:ext cx="2262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6CD66FAF-B7F3-45DE-A380-D6D7D1F11D8E}"/>
                    </a:ext>
                  </a:extLst>
                </p:cNvPr>
                <p:cNvSpPr txBox="1"/>
                <p:nvPr/>
              </p:nvSpPr>
              <p:spPr>
                <a:xfrm>
                  <a:off x="488487" y="147492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F2B94A4A-1C96-4966-A8DA-42C4464A1F1F}"/>
                    </a:ext>
                  </a:extLst>
                </p:cNvPr>
                <p:cNvSpPr txBox="1"/>
                <p:nvPr/>
              </p:nvSpPr>
              <p:spPr>
                <a:xfrm>
                  <a:off x="1193705" y="1093775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3">
                        <a:lumMod val="5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</p:grp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8567CED2-58DA-4601-8902-AA86D62FD217}"/>
                </a:ext>
              </a:extLst>
            </p:cNvPr>
            <p:cNvSpPr txBox="1"/>
            <p:nvPr/>
          </p:nvSpPr>
          <p:spPr>
            <a:xfrm>
              <a:off x="3123127" y="5745785"/>
              <a:ext cx="574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solidFill>
                    <a:schemeClr val="accent4">
                      <a:lumMod val="75000"/>
                    </a:schemeClr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  <a:sym typeface="Wingdings" panose="05000000000000000000" pitchFamily="2" charset="2"/>
                </a:rPr>
                <a:t></a:t>
              </a:r>
              <a:endParaRPr lang="de-DE" sz="3600" dirty="0">
                <a:solidFill>
                  <a:schemeClr val="accent4">
                    <a:lumMod val="75000"/>
                  </a:schemeClr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99CF7ED0-7A44-4C46-85ED-068BD12CE14D}"/>
                </a:ext>
              </a:extLst>
            </p:cNvPr>
            <p:cNvSpPr txBox="1"/>
            <p:nvPr/>
          </p:nvSpPr>
          <p:spPr>
            <a:xfrm>
              <a:off x="4244765" y="6065043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Messung des BDI-II Wertes</a:t>
              </a: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3F0153FB-1F95-4255-A899-7B1A1D217EA2}"/>
                </a:ext>
              </a:extLst>
            </p:cNvPr>
            <p:cNvCxnSpPr>
              <a:cxnSpLocks/>
            </p:cNvCxnSpPr>
            <p:nvPr/>
          </p:nvCxnSpPr>
          <p:spPr>
            <a:xfrm>
              <a:off x="3928866" y="6068950"/>
              <a:ext cx="27870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B0D7E7F4-79CF-4E8B-AB29-53C7E3505DA5}"/>
                    </a:ext>
                  </a:extLst>
                </p:cNvPr>
                <p:cNvSpPr txBox="1"/>
                <p:nvPr/>
              </p:nvSpPr>
              <p:spPr>
                <a:xfrm>
                  <a:off x="5084172" y="5709755"/>
                  <a:ext cx="4030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de-DE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B0D7E7F4-79CF-4E8B-AB29-53C7E3505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172" y="5709755"/>
                  <a:ext cx="403059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76E7C1D9-614D-45B0-B650-93F8DC810B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981" y="6068950"/>
              <a:ext cx="9175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F0C471ED-E9AC-457E-B74B-0195982B9F38}"/>
                    </a:ext>
                  </a:extLst>
                </p:cNvPr>
                <p:cNvSpPr txBox="1"/>
                <p:nvPr/>
              </p:nvSpPr>
              <p:spPr>
                <a:xfrm>
                  <a:off x="2222751" y="5691692"/>
                  <a:ext cx="6953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})</m:t>
                        </m:r>
                      </m:oMath>
                    </m:oMathPara>
                  </a14:m>
                  <a:endPara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F0C471ED-E9AC-457E-B74B-0195982B9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751" y="5691692"/>
                  <a:ext cx="695383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5263" t="-5000" r="-7895" b="-2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feld 168">
                  <a:extLst>
                    <a:ext uri="{FF2B5EF4-FFF2-40B4-BE49-F238E27FC236}">
                      <a16:creationId xmlns:a16="http://schemas.microsoft.com/office/drawing/2014/main" id="{21CF481A-9B3F-419B-B5E7-8A702999838F}"/>
                    </a:ext>
                  </a:extLst>
                </p:cNvPr>
                <p:cNvSpPr txBox="1"/>
                <p:nvPr/>
              </p:nvSpPr>
              <p:spPr>
                <a:xfrm>
                  <a:off x="7046751" y="5853507"/>
                  <a:ext cx="59022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 dirty="0"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de-DE" sz="2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69" name="Textfeld 168">
                  <a:extLst>
                    <a:ext uri="{FF2B5EF4-FFF2-40B4-BE49-F238E27FC236}">
                      <a16:creationId xmlns:a16="http://schemas.microsoft.com/office/drawing/2014/main" id="{21CF481A-9B3F-419B-B5E7-8A7029998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751" y="5853507"/>
                  <a:ext cx="590226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1E5D71B-0617-4FF0-9A63-56861CBB0E97}"/>
                </a:ext>
              </a:extLst>
            </p:cNvPr>
            <p:cNvSpPr txBox="1"/>
            <p:nvPr/>
          </p:nvSpPr>
          <p:spPr>
            <a:xfrm>
              <a:off x="568740" y="5190851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4. Durchgang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836BF143-2934-4786-8277-2755CD3A1403}"/>
                    </a:ext>
                  </a:extLst>
                </p:cNvPr>
                <p:cNvSpPr txBox="1"/>
                <p:nvPr/>
              </p:nvSpPr>
              <p:spPr>
                <a:xfrm>
                  <a:off x="3115864" y="3711106"/>
                  <a:ext cx="678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836BF143-2934-4786-8277-2755CD3A1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864" y="3711106"/>
                  <a:ext cx="678327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703" r="-7207" b="-22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054A070D-2F4A-45A8-8E43-063434C1CCCA}"/>
                    </a:ext>
                  </a:extLst>
                </p:cNvPr>
                <p:cNvSpPr txBox="1"/>
                <p:nvPr/>
              </p:nvSpPr>
              <p:spPr>
                <a:xfrm>
                  <a:off x="5194947" y="3711106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054A070D-2F4A-45A8-8E43-063434C1C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947" y="3711106"/>
                  <a:ext cx="278923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522" r="-65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A774DCFD-903B-4D99-8812-133331775BA0}"/>
                    </a:ext>
                  </a:extLst>
                </p:cNvPr>
                <p:cNvSpPr txBox="1"/>
                <p:nvPr/>
              </p:nvSpPr>
              <p:spPr>
                <a:xfrm>
                  <a:off x="7081723" y="3711106"/>
                  <a:ext cx="560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A774DCFD-903B-4D99-8812-133331775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723" y="3711106"/>
                  <a:ext cx="56073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1957" t="-6667" r="-13043" b="-311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4FA32511-8C08-4900-8A54-4574A6C3D374}"/>
                </a:ext>
              </a:extLst>
            </p:cNvPr>
            <p:cNvGrpSpPr/>
            <p:nvPr/>
          </p:nvGrpSpPr>
          <p:grpSpPr>
            <a:xfrm>
              <a:off x="424745" y="4081667"/>
              <a:ext cx="1585356" cy="959656"/>
              <a:chOff x="356260" y="1027216"/>
              <a:chExt cx="1585356" cy="959656"/>
            </a:xfrm>
          </p:grpSpPr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F73B957D-B4E0-419D-BFF9-3972F890FFF5}"/>
                  </a:ext>
                </a:extLst>
              </p:cNvPr>
              <p:cNvSpPr/>
              <p:nvPr/>
            </p:nvSpPr>
            <p:spPr>
              <a:xfrm>
                <a:off x="356260" y="1027216"/>
                <a:ext cx="1585356" cy="91919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grpSp>
            <p:nvGrpSpPr>
              <p:cNvPr id="197" name="Gruppieren 196">
                <a:extLst>
                  <a:ext uri="{FF2B5EF4-FFF2-40B4-BE49-F238E27FC236}">
                    <a16:creationId xmlns:a16="http://schemas.microsoft.com/office/drawing/2014/main" id="{8325DD1C-79C6-4993-A28C-275DBA16ABE3}"/>
                  </a:ext>
                </a:extLst>
              </p:cNvPr>
              <p:cNvGrpSpPr/>
              <p:nvPr/>
            </p:nvGrpSpPr>
            <p:grpSpPr>
              <a:xfrm>
                <a:off x="480116" y="1065757"/>
                <a:ext cx="1337644" cy="921115"/>
                <a:chOff x="488487" y="1060859"/>
                <a:chExt cx="1337644" cy="921115"/>
              </a:xfrm>
            </p:grpSpPr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DF7010B3-2710-4B25-86BE-20C116E64825}"/>
                    </a:ext>
                  </a:extLst>
                </p:cNvPr>
                <p:cNvSpPr txBox="1"/>
                <p:nvPr/>
              </p:nvSpPr>
              <p:spPr>
                <a:xfrm>
                  <a:off x="496186" y="1181594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199" name="Textfeld 198">
                  <a:extLst>
                    <a:ext uri="{FF2B5EF4-FFF2-40B4-BE49-F238E27FC236}">
                      <a16:creationId xmlns:a16="http://schemas.microsoft.com/office/drawing/2014/main" id="{930C58AE-E859-4CBE-AA8B-B61118CB9C88}"/>
                    </a:ext>
                  </a:extLst>
                </p:cNvPr>
                <p:cNvSpPr txBox="1"/>
                <p:nvPr/>
              </p:nvSpPr>
              <p:spPr>
                <a:xfrm>
                  <a:off x="921719" y="1060859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2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2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9562FE63-B63B-4477-9254-B0C3B0D9CE1F}"/>
                    </a:ext>
                  </a:extLst>
                </p:cNvPr>
                <p:cNvSpPr txBox="1"/>
                <p:nvPr/>
              </p:nvSpPr>
              <p:spPr>
                <a:xfrm>
                  <a:off x="800986" y="152202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41B5DEBB-5896-4B83-ADA2-95C3B077AE54}"/>
                    </a:ext>
                  </a:extLst>
                </p:cNvPr>
                <p:cNvSpPr txBox="1"/>
                <p:nvPr/>
              </p:nvSpPr>
              <p:spPr>
                <a:xfrm>
                  <a:off x="1063360" y="1326286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02" name="Textfeld 201">
                  <a:extLst>
                    <a:ext uri="{FF2B5EF4-FFF2-40B4-BE49-F238E27FC236}">
                      <a16:creationId xmlns:a16="http://schemas.microsoft.com/office/drawing/2014/main" id="{0FE0C316-AC77-4F20-AAB4-2281A1565292}"/>
                    </a:ext>
                  </a:extLst>
                </p:cNvPr>
                <p:cNvSpPr txBox="1"/>
                <p:nvPr/>
              </p:nvSpPr>
              <p:spPr>
                <a:xfrm>
                  <a:off x="1057943" y="161264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03" name="Textfeld 202">
                  <a:extLst>
                    <a:ext uri="{FF2B5EF4-FFF2-40B4-BE49-F238E27FC236}">
                      <a16:creationId xmlns:a16="http://schemas.microsoft.com/office/drawing/2014/main" id="{6158BBFE-DF1F-4B7B-8696-570902E59EFA}"/>
                    </a:ext>
                  </a:extLst>
                </p:cNvPr>
                <p:cNvSpPr txBox="1"/>
                <p:nvPr/>
              </p:nvSpPr>
              <p:spPr>
                <a:xfrm>
                  <a:off x="1373671" y="1486394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4">
                          <a:lumMod val="7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4">
                        <a:lumMod val="7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BE7EE0F2-FAB6-419A-8254-15FC01CFDCCA}"/>
                    </a:ext>
                  </a:extLst>
                </p:cNvPr>
                <p:cNvSpPr txBox="1"/>
                <p:nvPr/>
              </p:nvSpPr>
              <p:spPr>
                <a:xfrm>
                  <a:off x="1447501" y="1225341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05" name="Textfeld 204">
                  <a:extLst>
                    <a:ext uri="{FF2B5EF4-FFF2-40B4-BE49-F238E27FC236}">
                      <a16:creationId xmlns:a16="http://schemas.microsoft.com/office/drawing/2014/main" id="{57C7308A-950E-4B3D-B77F-9E9D5F7297DC}"/>
                    </a:ext>
                  </a:extLst>
                </p:cNvPr>
                <p:cNvSpPr txBox="1"/>
                <p:nvPr/>
              </p:nvSpPr>
              <p:spPr>
                <a:xfrm>
                  <a:off x="779264" y="1293028"/>
                  <a:ext cx="2262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06" name="Textfeld 205">
                  <a:extLst>
                    <a:ext uri="{FF2B5EF4-FFF2-40B4-BE49-F238E27FC236}">
                      <a16:creationId xmlns:a16="http://schemas.microsoft.com/office/drawing/2014/main" id="{A9F69EEA-6A09-4647-9D98-634624DD30DB}"/>
                    </a:ext>
                  </a:extLst>
                </p:cNvPr>
                <p:cNvSpPr txBox="1"/>
                <p:nvPr/>
              </p:nvSpPr>
              <p:spPr>
                <a:xfrm>
                  <a:off x="488487" y="1474922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bg1">
                          <a:lumMod val="65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bg1">
                        <a:lumMod val="65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07" name="Textfeld 206">
                  <a:extLst>
                    <a:ext uri="{FF2B5EF4-FFF2-40B4-BE49-F238E27FC236}">
                      <a16:creationId xmlns:a16="http://schemas.microsoft.com/office/drawing/2014/main" id="{2580104E-212E-4373-97A2-FF54B8DD61C0}"/>
                    </a:ext>
                  </a:extLst>
                </p:cNvPr>
                <p:cNvSpPr txBox="1"/>
                <p:nvPr/>
              </p:nvSpPr>
              <p:spPr>
                <a:xfrm>
                  <a:off x="1193705" y="1093775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>
                          <a:lumMod val="50000"/>
                        </a:schemeClr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  <a:sym typeface="Wingdings" panose="05000000000000000000" pitchFamily="2" charset="2"/>
                    </a:rPr>
                    <a:t></a:t>
                  </a:r>
                  <a:endParaRPr lang="de-DE" dirty="0">
                    <a:solidFill>
                      <a:schemeClr val="accent3">
                        <a:lumMod val="50000"/>
                      </a:schemeClr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p:grpSp>
        </p:grp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839DA155-7943-43B8-AB47-B2736A1A8427}"/>
                </a:ext>
              </a:extLst>
            </p:cNvPr>
            <p:cNvSpPr txBox="1"/>
            <p:nvPr/>
          </p:nvSpPr>
          <p:spPr>
            <a:xfrm>
              <a:off x="3123127" y="4238330"/>
              <a:ext cx="574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  <a:sym typeface="Wingdings" panose="05000000000000000000" pitchFamily="2" charset="2"/>
                </a:rPr>
                <a:t></a:t>
              </a:r>
              <a:endParaRPr lang="de-DE" sz="3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4C7F3EB9-22FE-4144-8588-51C80BD943B0}"/>
                </a:ext>
              </a:extLst>
            </p:cNvPr>
            <p:cNvSpPr txBox="1"/>
            <p:nvPr/>
          </p:nvSpPr>
          <p:spPr>
            <a:xfrm>
              <a:off x="4244765" y="455758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Messung des BDI-II Wertes</a:t>
              </a:r>
            </a:p>
          </p:txBody>
        </p:sp>
        <p:cxnSp>
          <p:nvCxnSpPr>
            <p:cNvPr id="191" name="Gerade Verbindung mit Pfeil 190">
              <a:extLst>
                <a:ext uri="{FF2B5EF4-FFF2-40B4-BE49-F238E27FC236}">
                  <a16:creationId xmlns:a16="http://schemas.microsoft.com/office/drawing/2014/main" id="{1E50A4B8-60D5-46A0-B43C-8152ED4F48E6}"/>
                </a:ext>
              </a:extLst>
            </p:cNvPr>
            <p:cNvCxnSpPr>
              <a:cxnSpLocks/>
            </p:cNvCxnSpPr>
            <p:nvPr/>
          </p:nvCxnSpPr>
          <p:spPr>
            <a:xfrm>
              <a:off x="3928866" y="4561495"/>
              <a:ext cx="27870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613B39E3-A1B1-47CA-B34A-7C6633B38255}"/>
                    </a:ext>
                  </a:extLst>
                </p:cNvPr>
                <p:cNvSpPr txBox="1"/>
                <p:nvPr/>
              </p:nvSpPr>
              <p:spPr>
                <a:xfrm>
                  <a:off x="5084172" y="4202300"/>
                  <a:ext cx="4030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de-DE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613B39E3-A1B1-47CA-B34A-7C6633B38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172" y="4202300"/>
                  <a:ext cx="403059" cy="400110"/>
                </a:xfrm>
                <a:prstGeom prst="rect">
                  <a:avLst/>
                </a:prstGeom>
                <a:blipFill>
                  <a:blip r:embed="rId2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erade Verbindung mit Pfeil 192">
              <a:extLst>
                <a:ext uri="{FF2B5EF4-FFF2-40B4-BE49-F238E27FC236}">
                  <a16:creationId xmlns:a16="http://schemas.microsoft.com/office/drawing/2014/main" id="{209B3457-5098-4145-A7F7-996CA6471412}"/>
                </a:ext>
              </a:extLst>
            </p:cNvPr>
            <p:cNvCxnSpPr>
              <a:cxnSpLocks/>
            </p:cNvCxnSpPr>
            <p:nvPr/>
          </p:nvCxnSpPr>
          <p:spPr>
            <a:xfrm>
              <a:off x="2101981" y="4561495"/>
              <a:ext cx="9175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feld 193">
                  <a:extLst>
                    <a:ext uri="{FF2B5EF4-FFF2-40B4-BE49-F238E27FC236}">
                      <a16:creationId xmlns:a16="http://schemas.microsoft.com/office/drawing/2014/main" id="{3A65E553-0BD5-43EE-92B3-2D70918E6FE3}"/>
                    </a:ext>
                  </a:extLst>
                </p:cNvPr>
                <p:cNvSpPr txBox="1"/>
                <p:nvPr/>
              </p:nvSpPr>
              <p:spPr>
                <a:xfrm>
                  <a:off x="2222751" y="4184237"/>
                  <a:ext cx="6953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})</m:t>
                        </m:r>
                      </m:oMath>
                    </m:oMathPara>
                  </a14:m>
                  <a:endPara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94" name="Textfeld 193">
                  <a:extLst>
                    <a:ext uri="{FF2B5EF4-FFF2-40B4-BE49-F238E27FC236}">
                      <a16:creationId xmlns:a16="http://schemas.microsoft.com/office/drawing/2014/main" id="{3A65E553-0BD5-43EE-92B3-2D70918E6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751" y="4184237"/>
                  <a:ext cx="695383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5263" t="-4878" r="-7895" b="-268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feld 194">
                  <a:extLst>
                    <a:ext uri="{FF2B5EF4-FFF2-40B4-BE49-F238E27FC236}">
                      <a16:creationId xmlns:a16="http://schemas.microsoft.com/office/drawing/2014/main" id="{4F4AE5B4-11D4-4AE1-A7B1-B0644189E4C6}"/>
                    </a:ext>
                  </a:extLst>
                </p:cNvPr>
                <p:cNvSpPr txBox="1"/>
                <p:nvPr/>
              </p:nvSpPr>
              <p:spPr>
                <a:xfrm>
                  <a:off x="7046752" y="4346052"/>
                  <a:ext cx="59022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2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95" name="Textfeld 194">
                  <a:extLst>
                    <a:ext uri="{FF2B5EF4-FFF2-40B4-BE49-F238E27FC236}">
                      <a16:creationId xmlns:a16="http://schemas.microsoft.com/office/drawing/2014/main" id="{4F4AE5B4-11D4-4AE1-A7B1-B0644189E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752" y="4346052"/>
                  <a:ext cx="590225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D1D52D09-0C4B-4039-9A80-967AB0BF99D7}"/>
                </a:ext>
              </a:extLst>
            </p:cNvPr>
            <p:cNvSpPr txBox="1"/>
            <p:nvPr/>
          </p:nvSpPr>
          <p:spPr>
            <a:xfrm>
              <a:off x="568740" y="3683396"/>
              <a:ext cx="134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3. Durchgang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CDAEB79-C252-4864-96F9-47E87CEED173}"/>
                    </a:ext>
                  </a:extLst>
                </p:cNvPr>
                <p:cNvSpPr txBox="1"/>
                <p:nvPr/>
              </p:nvSpPr>
              <p:spPr>
                <a:xfrm>
                  <a:off x="3629361" y="6573158"/>
                  <a:ext cx="694101" cy="769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5000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de-DE" sz="5000" dirty="0"/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CDAEB79-C252-4864-96F9-47E87CEE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361" y="6573158"/>
                  <a:ext cx="694101" cy="76944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</Words>
  <Application>Microsoft Office PowerPoint</Application>
  <PresentationFormat>Benutzerdefiniert</PresentationFormat>
  <Paragraphs>81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9</cp:revision>
  <cp:lastPrinted>2021-11-01T09:25:16Z</cp:lastPrinted>
  <dcterms:created xsi:type="dcterms:W3CDTF">2021-10-15T06:13:51Z</dcterms:created>
  <dcterms:modified xsi:type="dcterms:W3CDTF">2024-11-05T05:41:14Z</dcterms:modified>
</cp:coreProperties>
</file>