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9144000" cy="504031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4885"/>
            <a:ext cx="6858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7331"/>
            <a:ext cx="6858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77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4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8350"/>
            <a:ext cx="197167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8350"/>
            <a:ext cx="5800725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12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6579"/>
            <a:ext cx="78867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3044"/>
            <a:ext cx="78867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8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8350"/>
            <a:ext cx="78867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5577"/>
            <a:ext cx="386834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1114"/>
            <a:ext cx="3868340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5577"/>
            <a:ext cx="388739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41114"/>
            <a:ext cx="3887391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53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44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5712"/>
            <a:ext cx="462915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90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5712"/>
            <a:ext cx="462915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3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8350"/>
            <a:ext cx="78867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50"/>
            <a:ext cx="78867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71624"/>
            <a:ext cx="30861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5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2741DFF-ACCE-4FBA-8982-9D347163C27B}"/>
              </a:ext>
            </a:extLst>
          </p:cNvPr>
          <p:cNvGrpSpPr/>
          <p:nvPr/>
        </p:nvGrpSpPr>
        <p:grpSpPr>
          <a:xfrm>
            <a:off x="637565" y="335393"/>
            <a:ext cx="7809659" cy="4472081"/>
            <a:chOff x="637563" y="1244235"/>
            <a:chExt cx="7809659" cy="447208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F40F4F-055A-400D-A8D2-DF2C06AF5180}"/>
                </a:ext>
              </a:extLst>
            </p:cNvPr>
            <p:cNvGrpSpPr/>
            <p:nvPr/>
          </p:nvGrpSpPr>
          <p:grpSpPr>
            <a:xfrm>
              <a:off x="2364945" y="1244235"/>
              <a:ext cx="4472082" cy="4472081"/>
              <a:chOff x="2608226" y="1345579"/>
              <a:chExt cx="3788509" cy="378850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60AE87E-4453-4F60-ABAF-84596E066A02}"/>
                  </a:ext>
                </a:extLst>
              </p:cNvPr>
              <p:cNvSpPr/>
              <p:nvPr/>
            </p:nvSpPr>
            <p:spPr>
              <a:xfrm>
                <a:off x="2608226" y="1345579"/>
                <a:ext cx="3788508" cy="3788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698CF7-637D-4FF3-AFCA-11C3A0126CCA}"/>
                  </a:ext>
                </a:extLst>
              </p:cNvPr>
              <p:cNvSpPr/>
              <p:nvPr/>
            </p:nvSpPr>
            <p:spPr>
              <a:xfrm>
                <a:off x="2608226" y="1784343"/>
                <a:ext cx="3788509" cy="29109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Right Triangle 5">
                <a:extLst>
                  <a:ext uri="{FF2B5EF4-FFF2-40B4-BE49-F238E27FC236}">
                    <a16:creationId xmlns:a16="http://schemas.microsoft.com/office/drawing/2014/main" id="{046DA639-B137-42BC-82EA-D64380FF0D5D}"/>
                  </a:ext>
                </a:extLst>
              </p:cNvPr>
              <p:cNvSpPr/>
              <p:nvPr/>
            </p:nvSpPr>
            <p:spPr>
              <a:xfrm>
                <a:off x="3196205" y="1687870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D4C23F88-B8B9-4DB3-B819-144890DA27AE}"/>
                  </a:ext>
                </a:extLst>
              </p:cNvPr>
              <p:cNvSpPr/>
              <p:nvPr/>
            </p:nvSpPr>
            <p:spPr>
              <a:xfrm rot="10800000">
                <a:off x="5610413" y="4608508"/>
                <a:ext cx="192946" cy="192946"/>
              </a:xfrm>
              <a:prstGeom prst="rtTriangl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05106-1DC6-47FB-8419-153ABFB09606}"/>
                </a:ext>
              </a:extLst>
            </p:cNvPr>
            <p:cNvSpPr txBox="1"/>
            <p:nvPr/>
          </p:nvSpPr>
          <p:spPr>
            <a:xfrm>
              <a:off x="6048900" y="1987045"/>
              <a:ext cx="1784463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Wirklichkeit</a:t>
              </a:r>
            </a:p>
          </p:txBody>
        </p: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6FC897C2-999C-4CA0-88AA-F2E0AD9A04E0}"/>
                </a:ext>
              </a:extLst>
            </p:cNvPr>
            <p:cNvSpPr/>
            <p:nvPr/>
          </p:nvSpPr>
          <p:spPr>
            <a:xfrm>
              <a:off x="637563" y="2148353"/>
              <a:ext cx="3278722" cy="2890841"/>
            </a:xfrm>
            <a:prstGeom prst="cloud">
              <a:avLst/>
            </a:prstGeom>
            <a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C00251-5025-4EF5-8399-8B2EBFFC145E}"/>
                </a:ext>
              </a:extLst>
            </p:cNvPr>
            <p:cNvSpPr txBox="1"/>
            <p:nvPr/>
          </p:nvSpPr>
          <p:spPr>
            <a:xfrm>
              <a:off x="990646" y="2627044"/>
              <a:ext cx="27222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Wahrscheinlichkeitstheorie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AD075E-5354-4ABE-AB85-D5B071585A0C}"/>
                </a:ext>
              </a:extLst>
            </p:cNvPr>
            <p:cNvSpPr txBox="1"/>
            <p:nvPr/>
          </p:nvSpPr>
          <p:spPr>
            <a:xfrm>
              <a:off x="1230295" y="3032866"/>
              <a:ext cx="2242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Probabilistisches Modell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518EE49-40B5-478E-B3A3-52AB3593BDA3}"/>
                </a:ext>
              </a:extLst>
            </p:cNvPr>
            <p:cNvSpPr txBox="1"/>
            <p:nvPr/>
          </p:nvSpPr>
          <p:spPr>
            <a:xfrm>
              <a:off x="1029118" y="3782954"/>
              <a:ext cx="26452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Wahrscheinlichkeitsrechnung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/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DE" sz="16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de-DE" sz="16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CFAEFDA-1490-4232-9697-373920959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803" y="3407910"/>
                  <a:ext cx="1875257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/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sub>
                        </m:sSub>
                        <m:d>
                          <m:d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de-DE" sz="1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de-DE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de-DE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A93C44-D71F-4A32-926F-C18F1F15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607" y="4157997"/>
                  <a:ext cx="1930913" cy="364780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4E93DD-5B71-40FF-B9D4-3FC68E89DFF2}"/>
                </a:ext>
              </a:extLst>
            </p:cNvPr>
            <p:cNvSpPr txBox="1"/>
            <p:nvPr/>
          </p:nvSpPr>
          <p:spPr>
            <a:xfrm>
              <a:off x="3861708" y="144947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Modellierung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69F9A2-AF6B-4647-9D4D-F1D8EFF90738}"/>
                </a:ext>
              </a:extLst>
            </p:cNvPr>
            <p:cNvSpPr txBox="1"/>
            <p:nvPr/>
          </p:nvSpPr>
          <p:spPr>
            <a:xfrm>
              <a:off x="3888158" y="5261650"/>
              <a:ext cx="1367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Vorhersagen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0C3C8A-6E76-491D-A5B0-066F6F5F67A9}"/>
                </a:ext>
              </a:extLst>
            </p:cNvPr>
            <p:cNvSpPr txBox="1"/>
            <p:nvPr/>
          </p:nvSpPr>
          <p:spPr>
            <a:xfrm>
              <a:off x="1733345" y="1987045"/>
              <a:ext cx="108715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Modell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B87DA3F-0A37-4972-8B84-AD3118DFAF8A}"/>
                </a:ext>
              </a:extLst>
            </p:cNvPr>
            <p:cNvGrpSpPr/>
            <p:nvPr/>
          </p:nvGrpSpPr>
          <p:grpSpPr>
            <a:xfrm>
              <a:off x="5711357" y="2401709"/>
              <a:ext cx="2188022" cy="2435230"/>
              <a:chOff x="5959540" y="2616031"/>
              <a:chExt cx="2553083" cy="2841536"/>
            </a:xfrm>
          </p:grpSpPr>
          <p:pic>
            <p:nvPicPr>
              <p:cNvPr id="23" name="Picture 22" descr="A picture containing remote, controller, indoor, game&#10;&#10;Description automatically generated">
                <a:extLst>
                  <a:ext uri="{FF2B5EF4-FFF2-40B4-BE49-F238E27FC236}">
                    <a16:creationId xmlns:a16="http://schemas.microsoft.com/office/drawing/2014/main" id="{4799A0FE-DBF3-44FC-B547-A1A8BF095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3373" y="2866929"/>
                <a:ext cx="777344" cy="586024"/>
              </a:xfrm>
              <a:prstGeom prst="rect">
                <a:avLst/>
              </a:prstGeom>
            </p:spPr>
          </p:pic>
          <p:pic>
            <p:nvPicPr>
              <p:cNvPr id="34" name="Picture 33" descr="A person working on a computer&#10;&#10;Description automatically generated with low confidence">
                <a:extLst>
                  <a:ext uri="{FF2B5EF4-FFF2-40B4-BE49-F238E27FC236}">
                    <a16:creationId xmlns:a16="http://schemas.microsoft.com/office/drawing/2014/main" id="{2DDB4FBC-E6FF-45DA-825C-E36189F7A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4503" y="3537055"/>
                <a:ext cx="1231535" cy="684589"/>
              </a:xfrm>
              <a:prstGeom prst="rect">
                <a:avLst/>
              </a:prstGeom>
            </p:spPr>
          </p:pic>
          <p:pic>
            <p:nvPicPr>
              <p:cNvPr id="37" name="Picture 36" descr="A close up of a roulette wheel&#10;&#10;Description automatically generated with medium confidence">
                <a:extLst>
                  <a:ext uri="{FF2B5EF4-FFF2-40B4-BE49-F238E27FC236}">
                    <a16:creationId xmlns:a16="http://schemas.microsoft.com/office/drawing/2014/main" id="{D7607054-71A3-46D2-9A07-46F468FE2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1873" y="3825064"/>
                <a:ext cx="921192" cy="61412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pic>
            <p:nvPicPr>
              <p:cNvPr id="39" name="Picture 38" descr="Text&#10;&#10;Description automatically generated with low confidence">
                <a:extLst>
                  <a:ext uri="{FF2B5EF4-FFF2-40B4-BE49-F238E27FC236}">
                    <a16:creationId xmlns:a16="http://schemas.microsoft.com/office/drawing/2014/main" id="{3B5CC7A7-FC1A-436E-B73A-54753402B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0797" y="2616031"/>
                <a:ext cx="842997" cy="1103965"/>
              </a:xfrm>
              <a:prstGeom prst="rect">
                <a:avLst/>
              </a:prstGeom>
            </p:spPr>
          </p:pic>
          <p:pic>
            <p:nvPicPr>
              <p:cNvPr id="41" name="Picture 40" descr="A group of people sitting in chairs&#10;&#10;Description automatically generated with low confidence">
                <a:extLst>
                  <a:ext uri="{FF2B5EF4-FFF2-40B4-BE49-F238E27FC236}">
                    <a16:creationId xmlns:a16="http://schemas.microsoft.com/office/drawing/2014/main" id="{6B9CBA47-8A45-408D-8C24-7B1D73F5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9540" y="4538998"/>
                <a:ext cx="2553083" cy="918569"/>
              </a:xfrm>
              <a:prstGeom prst="rect">
                <a:avLst/>
              </a:prstGeom>
            </p:spPr>
          </p:pic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AD6370E4-D950-44DE-ACAE-5858E1218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9297" y="3123239"/>
                <a:ext cx="516850" cy="516850"/>
              </a:xfrm>
              <a:prstGeom prst="rect">
                <a:avLst/>
              </a:prstGeom>
            </p:spPr>
          </p:pic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32B15F-3167-4A3B-8ED0-7D7F53A40B37}"/>
                </a:ext>
              </a:extLst>
            </p:cNvPr>
            <p:cNvSpPr/>
            <p:nvPr/>
          </p:nvSpPr>
          <p:spPr>
            <a:xfrm>
              <a:off x="5673429" y="2401709"/>
              <a:ext cx="2491217" cy="25943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26C4DA-8239-4EDD-8E73-20E880E6E7F2}"/>
                </a:ext>
              </a:extLst>
            </p:cNvPr>
            <p:cNvSpPr txBox="1"/>
            <p:nvPr/>
          </p:nvSpPr>
          <p:spPr>
            <a:xfrm>
              <a:off x="6048900" y="2616732"/>
              <a:ext cx="1686679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Zufallsvorgänge</a:t>
              </a:r>
              <a:endParaRPr lang="de-DE" sz="1600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8C25C5-3AE9-4AA2-A1DA-E7AE1D5D9094}"/>
                </a:ext>
              </a:extLst>
            </p:cNvPr>
            <p:cNvSpPr txBox="1"/>
            <p:nvPr/>
          </p:nvSpPr>
          <p:spPr>
            <a:xfrm>
              <a:off x="5447683" y="3134210"/>
              <a:ext cx="2999539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Phänomene, die von Menschen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nicht mit absoluter Sicherheit</a:t>
              </a:r>
            </a:p>
            <a:p>
              <a:pPr algn="ctr">
                <a:lnSpc>
                  <a:spcPts val="2160"/>
                </a:lnSpc>
              </a:pPr>
              <a:r>
                <a:rPr lang="de-DE" sz="1700" dirty="0">
                  <a:solidFill>
                    <a:srgbClr val="0070C0"/>
                  </a:solidFill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vorhergesagt werden können.</a:t>
              </a:r>
              <a:endParaRPr lang="de-DE" sz="1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322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38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9</cp:revision>
  <cp:lastPrinted>2021-10-19T07:58:02Z</cp:lastPrinted>
  <dcterms:created xsi:type="dcterms:W3CDTF">2021-10-15T06:13:51Z</dcterms:created>
  <dcterms:modified xsi:type="dcterms:W3CDTF">2023-10-11T10:06:06Z</dcterms:modified>
</cp:coreProperties>
</file>