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2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0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9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69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79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2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65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47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92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48A-0E30-4294-880F-6CC775FA03FE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0378-3D7C-4B3C-8B0C-59FCC2F8B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8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D48A-0E30-4294-880F-6CC775FA03FE}" type="datetimeFigureOut">
              <a:rPr lang="de-DE" smtClean="0"/>
              <a:t>10.04.2024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0378-3D7C-4B3C-8B0C-59FCC2F8B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7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121115-DB9B-4CF2-855A-7F3507F90553}"/>
                  </a:ext>
                </a:extLst>
              </p:cNvPr>
              <p:cNvSpPr txBox="1"/>
              <p:nvPr/>
            </p:nvSpPr>
            <p:spPr>
              <a:xfrm>
                <a:off x="3185931" y="896871"/>
                <a:ext cx="366593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≔5⇒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5+1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=(3)⇒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121115-DB9B-4CF2-855A-7F3507F9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31" y="896871"/>
                <a:ext cx="3665939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5DFBFD-50B9-48EE-9D9F-FBC3E79DFD4E}"/>
              </a:ext>
            </a:extLst>
          </p:cNvPr>
          <p:cNvCxnSpPr>
            <a:cxnSpLocks/>
          </p:cNvCxnSpPr>
          <p:nvPr/>
        </p:nvCxnSpPr>
        <p:spPr>
          <a:xfrm>
            <a:off x="1357797" y="1971759"/>
            <a:ext cx="7155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483E4B8-2E6D-42E7-9038-7F12BADC414A}"/>
              </a:ext>
            </a:extLst>
          </p:cNvPr>
          <p:cNvSpPr/>
          <p:nvPr/>
        </p:nvSpPr>
        <p:spPr>
          <a:xfrm>
            <a:off x="1760468" y="1854314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82AEBA-15B7-4174-9B04-8E388F396808}"/>
              </a:ext>
            </a:extLst>
          </p:cNvPr>
          <p:cNvSpPr/>
          <p:nvPr/>
        </p:nvSpPr>
        <p:spPr>
          <a:xfrm>
            <a:off x="3246718" y="1854314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E1EA9-E183-463F-994C-997577FABFD2}"/>
              </a:ext>
            </a:extLst>
          </p:cNvPr>
          <p:cNvSpPr/>
          <p:nvPr/>
        </p:nvSpPr>
        <p:spPr>
          <a:xfrm>
            <a:off x="5620680" y="1854314"/>
            <a:ext cx="234890" cy="2348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9911F6-BD1E-45D0-AA48-E6BD818E2993}"/>
              </a:ext>
            </a:extLst>
          </p:cNvPr>
          <p:cNvSpPr/>
          <p:nvPr/>
        </p:nvSpPr>
        <p:spPr>
          <a:xfrm>
            <a:off x="6392591" y="1854314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E5C41E-D954-40F6-A846-8D0082A2E0A2}"/>
              </a:ext>
            </a:extLst>
          </p:cNvPr>
          <p:cNvSpPr/>
          <p:nvPr/>
        </p:nvSpPr>
        <p:spPr>
          <a:xfrm>
            <a:off x="7013378" y="1854314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EB34D-E67F-42B4-AA2E-49341080DBD1}"/>
                  </a:ext>
                </a:extLst>
              </p:cNvPr>
              <p:cNvSpPr txBox="1"/>
              <p:nvPr/>
            </p:nvSpPr>
            <p:spPr>
              <a:xfrm>
                <a:off x="1662739" y="2089204"/>
                <a:ext cx="42999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EB34D-E67F-42B4-AA2E-49341080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739" y="2089204"/>
                <a:ext cx="429990" cy="296556"/>
              </a:xfrm>
              <a:prstGeom prst="rect">
                <a:avLst/>
              </a:prstGeom>
              <a:blipFill>
                <a:blip r:embed="rId3"/>
                <a:stretch>
                  <a:fillRect l="-12857" b="-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6C506D-3FE3-4006-88C2-7C129E57AE43}"/>
                  </a:ext>
                </a:extLst>
              </p:cNvPr>
              <p:cNvSpPr txBox="1"/>
              <p:nvPr/>
            </p:nvSpPr>
            <p:spPr>
              <a:xfrm>
                <a:off x="3152374" y="2103257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6C506D-3FE3-4006-88C2-7C129E57A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74" y="2103257"/>
                <a:ext cx="422488" cy="303673"/>
              </a:xfrm>
              <a:prstGeom prst="rect">
                <a:avLst/>
              </a:prstGeom>
              <a:blipFill>
                <a:blip r:embed="rId4"/>
                <a:stretch>
                  <a:fillRect l="-14493" r="-13043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AD75D2-CDA4-4DAB-B40D-4D91B6B3127E}"/>
                  </a:ext>
                </a:extLst>
              </p:cNvPr>
              <p:cNvSpPr txBox="1"/>
              <p:nvPr/>
            </p:nvSpPr>
            <p:spPr>
              <a:xfrm>
                <a:off x="5526881" y="2103257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AD75D2-CDA4-4DAB-B40D-4D91B6B31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81" y="2103257"/>
                <a:ext cx="422488" cy="303673"/>
              </a:xfrm>
              <a:prstGeom prst="rect">
                <a:avLst/>
              </a:prstGeom>
              <a:blipFill>
                <a:blip r:embed="rId5"/>
                <a:stretch>
                  <a:fillRect l="-14493" r="-11594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1728D2-5C4E-4DB2-916D-242696C067B0}"/>
                  </a:ext>
                </a:extLst>
              </p:cNvPr>
              <p:cNvSpPr txBox="1"/>
              <p:nvPr/>
            </p:nvSpPr>
            <p:spPr>
              <a:xfrm>
                <a:off x="6298792" y="2109754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1728D2-5C4E-4DB2-916D-242696C06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792" y="2109754"/>
                <a:ext cx="422488" cy="303673"/>
              </a:xfrm>
              <a:prstGeom prst="rect">
                <a:avLst/>
              </a:prstGeom>
              <a:blipFill>
                <a:blip r:embed="rId6"/>
                <a:stretch>
                  <a:fillRect l="-14286" r="-11429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62B33F-C792-4C40-B058-25B02F257F6F}"/>
                  </a:ext>
                </a:extLst>
              </p:cNvPr>
              <p:cNvSpPr txBox="1"/>
              <p:nvPr/>
            </p:nvSpPr>
            <p:spPr>
              <a:xfrm>
                <a:off x="6919579" y="2109754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62B33F-C792-4C40-B058-25B02F257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79" y="2109754"/>
                <a:ext cx="422488" cy="303673"/>
              </a:xfrm>
              <a:prstGeom prst="rect">
                <a:avLst/>
              </a:prstGeom>
              <a:blipFill>
                <a:blip r:embed="rId7"/>
                <a:stretch>
                  <a:fillRect l="-14493" r="-13043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2E92D9-601A-4440-8F3F-DF50A2A2A2B2}"/>
                  </a:ext>
                </a:extLst>
              </p:cNvPr>
              <p:cNvSpPr txBox="1"/>
              <p:nvPr/>
            </p:nvSpPr>
            <p:spPr>
              <a:xfrm>
                <a:off x="5551353" y="1793398"/>
                <a:ext cx="372792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2E92D9-601A-4440-8F3F-DF50A2A2A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353" y="1793398"/>
                <a:ext cx="372792" cy="323165"/>
              </a:xfrm>
              <a:prstGeom prst="rect">
                <a:avLst/>
              </a:prstGeom>
              <a:blipFill>
                <a:blip r:embed="rId8"/>
                <a:stretch>
                  <a:fillRect r="-655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CFD31F-CF02-47FD-8DBC-8B289C2D3D0C}"/>
                  </a:ext>
                </a:extLst>
              </p:cNvPr>
              <p:cNvSpPr txBox="1"/>
              <p:nvPr/>
            </p:nvSpPr>
            <p:spPr>
              <a:xfrm>
                <a:off x="3194915" y="2821342"/>
                <a:ext cx="338329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̃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CFD31F-CF02-47FD-8DBC-8B289C2D3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15" y="2821342"/>
                <a:ext cx="3383298" cy="303673"/>
              </a:xfrm>
              <a:prstGeom prst="rect">
                <a:avLst/>
              </a:prstGeom>
              <a:blipFill>
                <a:blip r:embed="rId9"/>
                <a:stretch>
                  <a:fillRect l="-2523" t="-24000" r="-1441" b="-3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684462-7BD7-40D2-9385-12F40597F423}"/>
                  </a:ext>
                </a:extLst>
              </p:cNvPr>
              <p:cNvSpPr txBox="1"/>
              <p:nvPr/>
            </p:nvSpPr>
            <p:spPr>
              <a:xfrm>
                <a:off x="2124904" y="4168646"/>
                <a:ext cx="578799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≔6⇒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=(3),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=(4)⇒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684462-7BD7-40D2-9385-12F40597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04" y="4168646"/>
                <a:ext cx="5787995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EF620A-0C2F-4FFE-B7B3-A44D949F0D74}"/>
              </a:ext>
            </a:extLst>
          </p:cNvPr>
          <p:cNvCxnSpPr>
            <a:cxnSpLocks/>
          </p:cNvCxnSpPr>
          <p:nvPr/>
        </p:nvCxnSpPr>
        <p:spPr>
          <a:xfrm>
            <a:off x="1357797" y="5294853"/>
            <a:ext cx="7155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D9E082D-E899-40FF-973E-44A6EB87E899}"/>
              </a:ext>
            </a:extLst>
          </p:cNvPr>
          <p:cNvSpPr/>
          <p:nvPr/>
        </p:nvSpPr>
        <p:spPr>
          <a:xfrm>
            <a:off x="1760468" y="5177408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B78B46F-2A4A-4C94-952D-516BAC9A1850}"/>
              </a:ext>
            </a:extLst>
          </p:cNvPr>
          <p:cNvSpPr/>
          <p:nvPr/>
        </p:nvSpPr>
        <p:spPr>
          <a:xfrm>
            <a:off x="3246718" y="5177408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3EF207-C34C-46E1-A3EE-9EB10EFC4476}"/>
              </a:ext>
            </a:extLst>
          </p:cNvPr>
          <p:cNvSpPr/>
          <p:nvPr/>
        </p:nvSpPr>
        <p:spPr>
          <a:xfrm>
            <a:off x="5620680" y="5177408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DC95CC-4FC8-4319-9816-4E84C4B19A67}"/>
              </a:ext>
            </a:extLst>
          </p:cNvPr>
          <p:cNvSpPr/>
          <p:nvPr/>
        </p:nvSpPr>
        <p:spPr>
          <a:xfrm>
            <a:off x="6392591" y="5177408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4FF3E1-0313-40F2-877C-D81DE2589C3E}"/>
              </a:ext>
            </a:extLst>
          </p:cNvPr>
          <p:cNvSpPr/>
          <p:nvPr/>
        </p:nvSpPr>
        <p:spPr>
          <a:xfrm>
            <a:off x="7013378" y="5177408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A44C98-08BD-4F0B-925E-A83834B73AE8}"/>
                  </a:ext>
                </a:extLst>
              </p:cNvPr>
              <p:cNvSpPr txBox="1"/>
              <p:nvPr/>
            </p:nvSpPr>
            <p:spPr>
              <a:xfrm>
                <a:off x="1662739" y="5412298"/>
                <a:ext cx="42999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A44C98-08BD-4F0B-925E-A83834B73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739" y="5412298"/>
                <a:ext cx="429990" cy="296556"/>
              </a:xfrm>
              <a:prstGeom prst="rect">
                <a:avLst/>
              </a:prstGeom>
              <a:blipFill>
                <a:blip r:embed="rId11"/>
                <a:stretch>
                  <a:fillRect l="-12857" b="-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455A32-FD01-425E-9F26-05AFA2D483B7}"/>
                  </a:ext>
                </a:extLst>
              </p:cNvPr>
              <p:cNvSpPr txBox="1"/>
              <p:nvPr/>
            </p:nvSpPr>
            <p:spPr>
              <a:xfrm>
                <a:off x="3152374" y="5426351"/>
                <a:ext cx="424155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455A32-FD01-425E-9F26-05AFA2D48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74" y="5426351"/>
                <a:ext cx="424155" cy="303673"/>
              </a:xfrm>
              <a:prstGeom prst="rect">
                <a:avLst/>
              </a:prstGeom>
              <a:blipFill>
                <a:blip r:embed="rId12"/>
                <a:stretch>
                  <a:fillRect l="-12857" r="-11429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34DD55-3474-4935-8E8E-DE1063F9E45A}"/>
                  </a:ext>
                </a:extLst>
              </p:cNvPr>
              <p:cNvSpPr txBox="1"/>
              <p:nvPr/>
            </p:nvSpPr>
            <p:spPr>
              <a:xfrm>
                <a:off x="5526881" y="5426351"/>
                <a:ext cx="424155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34DD55-3474-4935-8E8E-DE1063F9E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81" y="5426351"/>
                <a:ext cx="424155" cy="303673"/>
              </a:xfrm>
              <a:prstGeom prst="rect">
                <a:avLst/>
              </a:prstGeom>
              <a:blipFill>
                <a:blip r:embed="rId13"/>
                <a:stretch>
                  <a:fillRect l="-13043" r="-11594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46E9A5-DE0A-462D-BB1C-85C082BDA3BF}"/>
                  </a:ext>
                </a:extLst>
              </p:cNvPr>
              <p:cNvSpPr txBox="1"/>
              <p:nvPr/>
            </p:nvSpPr>
            <p:spPr>
              <a:xfrm>
                <a:off x="6298792" y="5432848"/>
                <a:ext cx="4224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46E9A5-DE0A-462D-BB1C-85C082BDA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792" y="5432848"/>
                <a:ext cx="422488" cy="303673"/>
              </a:xfrm>
              <a:prstGeom prst="rect">
                <a:avLst/>
              </a:prstGeom>
              <a:blipFill>
                <a:blip r:embed="rId14"/>
                <a:stretch>
                  <a:fillRect l="-14286" r="-11429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B42439-0D01-45E3-BF0B-76F7E2AF4382}"/>
                  </a:ext>
                </a:extLst>
              </p:cNvPr>
              <p:cNvSpPr txBox="1"/>
              <p:nvPr/>
            </p:nvSpPr>
            <p:spPr>
              <a:xfrm>
                <a:off x="6919579" y="5432848"/>
                <a:ext cx="424155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B42439-0D01-45E3-BF0B-76F7E2AF4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79" y="5432848"/>
                <a:ext cx="424155" cy="303673"/>
              </a:xfrm>
              <a:prstGeom prst="rect">
                <a:avLst/>
              </a:prstGeom>
              <a:blipFill>
                <a:blip r:embed="rId15"/>
                <a:stretch>
                  <a:fillRect l="-12857" r="-11429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82ACFA-F6DF-4225-9AE5-BFABB641F931}"/>
                  </a:ext>
                </a:extLst>
              </p:cNvPr>
              <p:cNvSpPr txBox="1"/>
              <p:nvPr/>
            </p:nvSpPr>
            <p:spPr>
              <a:xfrm>
                <a:off x="3194915" y="6136547"/>
                <a:ext cx="347370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̃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82ACFA-F6DF-4225-9AE5-BFABB641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15" y="6136547"/>
                <a:ext cx="3473708" cy="303673"/>
              </a:xfrm>
              <a:prstGeom prst="rect">
                <a:avLst/>
              </a:prstGeom>
              <a:blipFill>
                <a:blip r:embed="rId16"/>
                <a:stretch>
                  <a:fillRect l="-2456" t="-24490" b="-408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716FC523-AB0B-4DBB-A3BD-DA1CD14A74DA}"/>
              </a:ext>
            </a:extLst>
          </p:cNvPr>
          <p:cNvSpPr/>
          <p:nvPr/>
        </p:nvSpPr>
        <p:spPr>
          <a:xfrm>
            <a:off x="8035435" y="5177408"/>
            <a:ext cx="234890" cy="234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D8C3A5-75FA-497C-9D81-FB3A61723A50}"/>
                  </a:ext>
                </a:extLst>
              </p:cNvPr>
              <p:cNvSpPr txBox="1"/>
              <p:nvPr/>
            </p:nvSpPr>
            <p:spPr>
              <a:xfrm>
                <a:off x="7941636" y="5432848"/>
                <a:ext cx="424155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D8C3A5-75FA-497C-9D81-FB3A61723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636" y="5432848"/>
                <a:ext cx="424155" cy="303673"/>
              </a:xfrm>
              <a:prstGeom prst="rect">
                <a:avLst/>
              </a:prstGeom>
              <a:blipFill>
                <a:blip r:embed="rId17"/>
                <a:stretch>
                  <a:fillRect l="-13043" r="-11594"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35B47AB8-2075-4D37-9544-FD4D8DBA8028}"/>
              </a:ext>
            </a:extLst>
          </p:cNvPr>
          <p:cNvSpPr/>
          <p:nvPr/>
        </p:nvSpPr>
        <p:spPr>
          <a:xfrm>
            <a:off x="5991321" y="5173357"/>
            <a:ext cx="234890" cy="2348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555D5F-C052-42BB-A69B-40E79400F789}"/>
                  </a:ext>
                </a:extLst>
              </p:cNvPr>
              <p:cNvSpPr txBox="1"/>
              <p:nvPr/>
            </p:nvSpPr>
            <p:spPr>
              <a:xfrm>
                <a:off x="787145" y="443703"/>
                <a:ext cx="2601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Beispiel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ungerade 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555D5F-C052-42BB-A69B-40E79400F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5" y="443703"/>
                <a:ext cx="2601161" cy="369332"/>
              </a:xfrm>
              <a:prstGeom prst="rect">
                <a:avLst/>
              </a:prstGeom>
              <a:blipFill>
                <a:blip r:embed="rId18"/>
                <a:stretch>
                  <a:fillRect t="-6667" r="-937" b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4969C7-1679-49F1-A97C-4361CBD4C094}"/>
                  </a:ext>
                </a:extLst>
              </p:cNvPr>
              <p:cNvSpPr txBox="1"/>
              <p:nvPr/>
            </p:nvSpPr>
            <p:spPr>
              <a:xfrm>
                <a:off x="787145" y="3796589"/>
                <a:ext cx="2286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Beispiel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gerade 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4969C7-1679-49F1-A97C-4361CBD4C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5" y="3796589"/>
                <a:ext cx="2286973" cy="369332"/>
              </a:xfrm>
              <a:prstGeom prst="rect">
                <a:avLst/>
              </a:prstGeom>
              <a:blipFill>
                <a:blip r:embed="rId19"/>
                <a:stretch>
                  <a:fillRect l="-2133" t="-6667" r="-1333" b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5120B6F-3749-FED2-7003-5FA5E2DBDA5E}"/>
              </a:ext>
            </a:extLst>
          </p:cNvPr>
          <p:cNvSpPr txBox="1"/>
          <p:nvPr/>
        </p:nvSpPr>
        <p:spPr>
          <a:xfrm>
            <a:off x="37828" y="0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1629CF-FFD4-6DBD-400C-9B65239746D6}"/>
              </a:ext>
            </a:extLst>
          </p:cNvPr>
          <p:cNvSpPr txBox="1"/>
          <p:nvPr/>
        </p:nvSpPr>
        <p:spPr>
          <a:xfrm>
            <a:off x="37828" y="3473423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30E93495-D62A-4E40-60A4-B378E8CFB58E}"/>
                  </a:ext>
                </a:extLst>
              </p:cNvPr>
              <p:cNvSpPr txBox="1"/>
              <p:nvPr/>
            </p:nvSpPr>
            <p:spPr>
              <a:xfrm>
                <a:off x="5919201" y="5116607"/>
                <a:ext cx="372792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de-DE" sz="1500" dirty="0"/>
              </a:p>
            </p:txBody>
          </p:sp>
        </mc:Choice>
        <mc:Fallback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30E93495-D62A-4E40-60A4-B378E8CFB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201" y="5116607"/>
                <a:ext cx="372792" cy="323165"/>
              </a:xfrm>
              <a:prstGeom prst="rect">
                <a:avLst/>
              </a:prstGeom>
              <a:blipFill>
                <a:blip r:embed="rId20"/>
                <a:stretch>
                  <a:fillRect r="-655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4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</Words>
  <Application>Microsoft Office PowerPoint</Application>
  <PresentationFormat>Bildschirmpräsentation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4</cp:revision>
  <dcterms:created xsi:type="dcterms:W3CDTF">2022-01-11T07:11:11Z</dcterms:created>
  <dcterms:modified xsi:type="dcterms:W3CDTF">2024-04-10T05:07:38Z</dcterms:modified>
</cp:coreProperties>
</file>