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942577"/>
            <a:ext cx="1080016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025045"/>
            <a:ext cx="1080016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02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06637"/>
            <a:ext cx="3105046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06637"/>
            <a:ext cx="9135135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0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8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435864"/>
            <a:ext cx="12420184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854300"/>
            <a:ext cx="12420184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533187"/>
            <a:ext cx="6120091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533187"/>
            <a:ext cx="6120091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6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06638"/>
            <a:ext cx="12420184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411865"/>
            <a:ext cx="609196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103799"/>
            <a:ext cx="6091965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411865"/>
            <a:ext cx="612196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103799"/>
            <a:ext cx="612196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01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83963"/>
            <a:ext cx="4644443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829255"/>
            <a:ext cx="7290108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727835"/>
            <a:ext cx="4644443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6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83963"/>
            <a:ext cx="4644443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829255"/>
            <a:ext cx="7290108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727835"/>
            <a:ext cx="4644443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6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06638"/>
            <a:ext cx="1242018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533187"/>
            <a:ext cx="1242018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338158"/>
            <a:ext cx="324004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25E6-C023-4C58-9B95-632D58A61B60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338158"/>
            <a:ext cx="48600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338158"/>
            <a:ext cx="324004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706713" y="1679358"/>
            <a:ext cx="3607266" cy="3607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Gerader Verbinder 5"/>
          <p:cNvCxnSpPr>
            <a:stCxn id="4" idx="0"/>
            <a:endCxn id="4" idx="2"/>
          </p:cNvCxnSpPr>
          <p:nvPr/>
        </p:nvCxnSpPr>
        <p:spPr>
          <a:xfrm>
            <a:off x="4510346" y="1679358"/>
            <a:ext cx="0" cy="3607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4" idx="1"/>
            <a:endCxn id="4" idx="3"/>
          </p:cNvCxnSpPr>
          <p:nvPr/>
        </p:nvCxnSpPr>
        <p:spPr>
          <a:xfrm>
            <a:off x="2706713" y="3482991"/>
            <a:ext cx="3607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18499" y="3253474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Faktor 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42004" y="2336905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355062" y="4145961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30938" y="472826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Faktor 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48765" y="1100706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11376" y="110070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908950C-9190-47E1-9F01-ED82CC80B169}"/>
              </a:ext>
            </a:extLst>
          </p:cNvPr>
          <p:cNvSpPr txBox="1"/>
          <p:nvPr/>
        </p:nvSpPr>
        <p:spPr>
          <a:xfrm>
            <a:off x="3026325" y="2259962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A1B1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79FF0B-C2D6-490E-AE14-DD6513F450AB}"/>
              </a:ext>
            </a:extLst>
          </p:cNvPr>
          <p:cNvSpPr txBox="1"/>
          <p:nvPr/>
        </p:nvSpPr>
        <p:spPr>
          <a:xfrm>
            <a:off x="4788936" y="2259962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A1B2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975AC6-B34B-48A5-8C57-595A68A6535B}"/>
              </a:ext>
            </a:extLst>
          </p:cNvPr>
          <p:cNvSpPr txBox="1"/>
          <p:nvPr/>
        </p:nvSpPr>
        <p:spPr>
          <a:xfrm>
            <a:off x="3026325" y="4069018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A2B1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E23FBD1-0691-4C47-8D9A-8D831ED1DBC2}"/>
              </a:ext>
            </a:extLst>
          </p:cNvPr>
          <p:cNvSpPr txBox="1"/>
          <p:nvPr/>
        </p:nvSpPr>
        <p:spPr>
          <a:xfrm>
            <a:off x="4788936" y="4069018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A2B2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A9BD4DC-811E-2C8E-CA23-A48B68C7927A}"/>
              </a:ext>
            </a:extLst>
          </p:cNvPr>
          <p:cNvSpPr txBox="1"/>
          <p:nvPr/>
        </p:nvSpPr>
        <p:spPr>
          <a:xfrm>
            <a:off x="182610" y="85042"/>
            <a:ext cx="7518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		                            B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6C6DA2-B8AF-AB1F-728B-3402D2D25565}"/>
              </a:ext>
            </a:extLst>
          </p:cNvPr>
          <p:cNvGrpSpPr/>
          <p:nvPr/>
        </p:nvGrpSpPr>
        <p:grpSpPr>
          <a:xfrm>
            <a:off x="7541222" y="468615"/>
            <a:ext cx="5995481" cy="4813799"/>
            <a:chOff x="2055437" y="798436"/>
            <a:chExt cx="5995481" cy="48137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5353955-1EC9-FD83-D23E-6C45F07AEEB0}"/>
                </a:ext>
              </a:extLst>
            </p:cNvPr>
            <p:cNvSpPr/>
            <p:nvPr/>
          </p:nvSpPr>
          <p:spPr>
            <a:xfrm>
              <a:off x="4443652" y="2004969"/>
              <a:ext cx="3607266" cy="3607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0788852-2804-39E7-6662-2C26E2CAE340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6247285" y="2004969"/>
              <a:ext cx="0" cy="3607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4475B65D-FA2C-71EA-685B-156FB36389AA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4443652" y="3808602"/>
              <a:ext cx="36072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B90FB99-034F-8386-EA7F-F18509BAC063}"/>
                </a:ext>
              </a:extLst>
            </p:cNvPr>
            <p:cNvSpPr txBox="1"/>
            <p:nvPr/>
          </p:nvSpPr>
          <p:spPr>
            <a:xfrm>
              <a:off x="2055437" y="3579084"/>
              <a:ext cx="1763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A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F4C4F2E-489B-7CFE-3BAC-13A1B921D24E}"/>
                </a:ext>
              </a:extLst>
            </p:cNvPr>
            <p:cNvSpPr txBox="1"/>
            <p:nvPr/>
          </p:nvSpPr>
          <p:spPr>
            <a:xfrm>
              <a:off x="3144756" y="2660562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7DE9A19-3798-6349-BC39-48E50FAB5A11}"/>
                </a:ext>
              </a:extLst>
            </p:cNvPr>
            <p:cNvSpPr txBox="1"/>
            <p:nvPr/>
          </p:nvSpPr>
          <p:spPr>
            <a:xfrm>
              <a:off x="3144756" y="4464196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361FA29-CDD0-EB9F-CFCC-BD0D92D58BC6}"/>
                </a:ext>
              </a:extLst>
            </p:cNvPr>
            <p:cNvSpPr txBox="1"/>
            <p:nvPr/>
          </p:nvSpPr>
          <p:spPr>
            <a:xfrm>
              <a:off x="5367877" y="798436"/>
              <a:ext cx="1758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B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915CC33-E663-859A-36B4-AD2A5E20AFF7}"/>
                </a:ext>
              </a:extLst>
            </p:cNvPr>
            <p:cNvSpPr txBox="1"/>
            <p:nvPr/>
          </p:nvSpPr>
          <p:spPr>
            <a:xfrm>
              <a:off x="4778649" y="1426316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BB255BE-E86E-AA69-E601-A8D61DE3F3C1}"/>
                </a:ext>
              </a:extLst>
            </p:cNvPr>
            <p:cNvSpPr txBox="1"/>
            <p:nvPr/>
          </p:nvSpPr>
          <p:spPr>
            <a:xfrm>
              <a:off x="6563266" y="1426317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37F5E7D-2247-76E7-DE06-B87942CE982B}"/>
                    </a:ext>
                  </a:extLst>
                </p:cNvPr>
                <p:cNvSpPr txBox="1"/>
                <p:nvPr/>
              </p:nvSpPr>
              <p:spPr>
                <a:xfrm>
                  <a:off x="4723249" y="2234486"/>
                  <a:ext cx="1305935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=1.2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=0.4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=1.7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=2.1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6B462C14-F2CD-404A-85CE-BC7E8CFFD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249" y="2234486"/>
                  <a:ext cx="1305935" cy="13445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23CEBD6A-A6D4-B8E1-9DB8-51EEE3334DAF}"/>
                    </a:ext>
                  </a:extLst>
                </p:cNvPr>
                <p:cNvSpPr txBox="1"/>
                <p:nvPr/>
              </p:nvSpPr>
              <p:spPr>
                <a:xfrm>
                  <a:off x="6500653" y="2234485"/>
                  <a:ext cx="1305934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=4.1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=1.8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=3.3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=5.9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7EDCB55-4E1E-4842-B43B-DCC2B06AD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653" y="2234485"/>
                  <a:ext cx="1305934" cy="13445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96BEF9A5-1A58-8FBB-D0BC-E8F425A7FDB7}"/>
                    </a:ext>
                  </a:extLst>
                </p:cNvPr>
                <p:cNvSpPr txBox="1"/>
                <p:nvPr/>
              </p:nvSpPr>
              <p:spPr>
                <a:xfrm>
                  <a:off x="4720877" y="4038119"/>
                  <a:ext cx="1310679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=0.1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=0.8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=2.7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=1.4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CBB5FE00-8FE3-4BD7-8054-9E6CE6744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877" y="4038119"/>
                  <a:ext cx="1310679" cy="13445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D1F2FFB-6D71-9083-61C5-613545323B61}"/>
                    </a:ext>
                  </a:extLst>
                </p:cNvPr>
                <p:cNvSpPr txBox="1"/>
                <p:nvPr/>
              </p:nvSpPr>
              <p:spPr>
                <a:xfrm>
                  <a:off x="6430858" y="4029345"/>
                  <a:ext cx="1451359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=7.4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=6.2</m:t>
                        </m:r>
                      </m:oMath>
                    </m:oMathPara>
                  </a14:m>
                  <a:endParaRPr lang="de-DE" sz="1600" dirty="0"/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223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   =9.5</m:t>
                      </m:r>
                    </m:oMath>
                  </a14:m>
                  <a:r>
                    <a:rPr lang="en-GB" sz="160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=6.1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92073CAE-4C92-47AC-B2D4-13149333E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58" y="4029345"/>
                  <a:ext cx="1451359" cy="13445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5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86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 2013 – 2022-Design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13</cp:revision>
  <dcterms:created xsi:type="dcterms:W3CDTF">2017-02-11T12:09:07Z</dcterms:created>
  <dcterms:modified xsi:type="dcterms:W3CDTF">2024-02-25T11:53:13Z</dcterms:modified>
</cp:coreProperties>
</file>