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9592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340" d="100"/>
          <a:sy n="340" d="100"/>
        </p:scale>
        <p:origin x="10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53596"/>
            <a:ext cx="29694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134809"/>
            <a:ext cx="29694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15032"/>
            <a:ext cx="853708" cy="18309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15032"/>
            <a:ext cx="2511633" cy="18309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38647"/>
            <a:ext cx="34148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445894"/>
            <a:ext cx="34148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4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575157"/>
            <a:ext cx="1682671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575157"/>
            <a:ext cx="1682671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15031"/>
            <a:ext cx="3414832" cy="417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29645"/>
            <a:ext cx="16749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789215"/>
            <a:ext cx="1674938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29645"/>
            <a:ext cx="168318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789215"/>
            <a:ext cx="1683186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3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11085"/>
            <a:ext cx="20043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11085"/>
            <a:ext cx="20043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15031"/>
            <a:ext cx="34148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575157"/>
            <a:ext cx="34148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002545"/>
            <a:ext cx="13362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387F52-80AA-4B48-8460-45F6E04F1645}"/>
              </a:ext>
            </a:extLst>
          </p:cNvPr>
          <p:cNvSpPr/>
          <p:nvPr/>
        </p:nvSpPr>
        <p:spPr>
          <a:xfrm>
            <a:off x="62142" y="1117197"/>
            <a:ext cx="914400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1A5068-3082-4316-B309-709028D1894F}"/>
              </a:ext>
            </a:extLst>
          </p:cNvPr>
          <p:cNvSpPr txBox="1"/>
          <p:nvPr/>
        </p:nvSpPr>
        <p:spPr>
          <a:xfrm>
            <a:off x="324674" y="118426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y</a:t>
            </a:r>
            <a:endParaRPr lang="en-GB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76DABF-C0EE-44D9-B9E8-AAD1606657DE}"/>
              </a:ext>
            </a:extLst>
          </p:cNvPr>
          <p:cNvSpPr/>
          <p:nvPr/>
        </p:nvSpPr>
        <p:spPr>
          <a:xfrm>
            <a:off x="1622494" y="701895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8F77A-DFBA-4450-A98E-A8762FF5C5C1}"/>
              </a:ext>
            </a:extLst>
          </p:cNvPr>
          <p:cNvSpPr txBox="1"/>
          <p:nvPr/>
        </p:nvSpPr>
        <p:spPr>
          <a:xfrm>
            <a:off x="1859121" y="830319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endParaRPr lang="en-GB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1D0523-84F3-4A52-943C-AADC5C331FE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976542" y="1159095"/>
            <a:ext cx="645952" cy="41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2F3C46F-0552-412E-B81D-23917AB569CA}"/>
              </a:ext>
            </a:extLst>
          </p:cNvPr>
          <p:cNvSpPr txBox="1"/>
          <p:nvPr/>
        </p:nvSpPr>
        <p:spPr>
          <a:xfrm>
            <a:off x="2530225" y="902677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Speicheradresse</a:t>
            </a:r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"0x1d888c1a800"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36D95E8-B6DC-4BE0-BA59-CA9A20DC8B1F}"/>
              </a:ext>
            </a:extLst>
          </p:cNvPr>
          <p:cNvSpPr/>
          <p:nvPr/>
        </p:nvSpPr>
        <p:spPr>
          <a:xfrm>
            <a:off x="73451" y="122043"/>
            <a:ext cx="914400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2E7DF2-799E-47E8-8D1F-30339B4CFBFD}"/>
              </a:ext>
            </a:extLst>
          </p:cNvPr>
          <p:cNvSpPr txBox="1"/>
          <p:nvPr/>
        </p:nvSpPr>
        <p:spPr>
          <a:xfrm>
            <a:off x="308387" y="19479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endParaRPr lang="en-GB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DD7902-CC7A-4260-853A-20C786C408CB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987853" y="579243"/>
            <a:ext cx="634643" cy="579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2021-04-11T11:23:04Z</dcterms:created>
  <dcterms:modified xsi:type="dcterms:W3CDTF">2021-04-11T11:38:15Z</dcterms:modified>
</cp:coreProperties>
</file>