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2159952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355149"/>
            <a:ext cx="16199644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349128"/>
            <a:ext cx="16199644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40855"/>
            <a:ext cx="4657398" cy="70172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40855"/>
            <a:ext cx="13702199" cy="70172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9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2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064351"/>
            <a:ext cx="1862959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5541352"/>
            <a:ext cx="1862959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3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204273"/>
            <a:ext cx="9179798" cy="525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204273"/>
            <a:ext cx="9179798" cy="525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6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40855"/>
            <a:ext cx="18629590" cy="1600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029849"/>
            <a:ext cx="9137611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024646"/>
            <a:ext cx="9137611" cy="44487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029849"/>
            <a:ext cx="9182611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024646"/>
            <a:ext cx="9182611" cy="44487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34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28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14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52027"/>
            <a:ext cx="6966408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192225"/>
            <a:ext cx="1093476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484120"/>
            <a:ext cx="6966408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35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52027"/>
            <a:ext cx="6966408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192225"/>
            <a:ext cx="1093476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484120"/>
            <a:ext cx="6966408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8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40855"/>
            <a:ext cx="1862959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204273"/>
            <a:ext cx="1862959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7674704"/>
            <a:ext cx="485989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8D7C-39DD-4039-ADB8-A7BCC464F5A9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7674704"/>
            <a:ext cx="728984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7674704"/>
            <a:ext cx="485989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3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BC30910-C5D3-4F09-AD9B-88B9577F93BF}"/>
              </a:ext>
            </a:extLst>
          </p:cNvPr>
          <p:cNvGrpSpPr/>
          <p:nvPr/>
        </p:nvGrpSpPr>
        <p:grpSpPr>
          <a:xfrm>
            <a:off x="359495" y="311476"/>
            <a:ext cx="20626541" cy="7679206"/>
            <a:chOff x="428386" y="967117"/>
            <a:chExt cx="20626541" cy="7679206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FE6FF64-56D3-46AB-90F6-055509D887C1}"/>
                </a:ext>
              </a:extLst>
            </p:cNvPr>
            <p:cNvSpPr txBox="1"/>
            <p:nvPr/>
          </p:nvSpPr>
          <p:spPr>
            <a:xfrm>
              <a:off x="428386" y="1053306"/>
              <a:ext cx="4993675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D1 = </a:t>
              </a:r>
              <a:r>
                <a:rPr lang="de-DE" sz="38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data.frame</a:t>
              </a:r>
              <a:r>
                <a:rPr lang="de-DE" sz="3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(</a:t>
              </a:r>
            </a:p>
            <a:p>
              <a:r>
                <a:rPr lang="de-DE" sz="3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       c(7,8,9),c(1,2,3))</a:t>
              </a:r>
              <a:endParaRPr lang="en-GB" sz="3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B6C7677-51C9-4C56-BA47-C0CF033B1431}"/>
                </a:ext>
              </a:extLst>
            </p:cNvPr>
            <p:cNvSpPr txBox="1"/>
            <p:nvPr/>
          </p:nvSpPr>
          <p:spPr>
            <a:xfrm>
              <a:off x="6882615" y="1034281"/>
              <a:ext cx="4418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D2 = D1</a:t>
              </a:r>
            </a:p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D2[,1] = D2[,1] * 2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0E44A02B-A5E7-4ADA-879E-030EBD513F56}"/>
                </a:ext>
              </a:extLst>
            </p:cNvPr>
            <p:cNvSpPr txBox="1"/>
            <p:nvPr/>
          </p:nvSpPr>
          <p:spPr>
            <a:xfrm>
              <a:off x="3162949" y="2560525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>
                      <a:lumMod val="75000"/>
                    </a:schemeClr>
                  </a:solidFill>
                </a:rPr>
                <a:t>0x21a7</a:t>
              </a:r>
              <a:endParaRPr lang="en-GB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02668487-E4E4-43B4-9E82-3616D5243610}"/>
                </a:ext>
              </a:extLst>
            </p:cNvPr>
            <p:cNvGrpSpPr/>
            <p:nvPr/>
          </p:nvGrpSpPr>
          <p:grpSpPr>
            <a:xfrm>
              <a:off x="523254" y="2956824"/>
              <a:ext cx="3950650" cy="4009970"/>
              <a:chOff x="295497" y="1893677"/>
              <a:chExt cx="3950650" cy="400997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9387F52-80AA-4B48-8460-45F6E04F1645}"/>
                  </a:ext>
                </a:extLst>
              </p:cNvPr>
              <p:cNvSpPr/>
              <p:nvPr/>
            </p:nvSpPr>
            <p:spPr>
              <a:xfrm>
                <a:off x="295497" y="1893677"/>
                <a:ext cx="914400" cy="9144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11A5068-3082-4316-B309-709028D1894F}"/>
                  </a:ext>
                </a:extLst>
              </p:cNvPr>
              <p:cNvSpPr txBox="1"/>
              <p:nvPr/>
            </p:nvSpPr>
            <p:spPr>
              <a:xfrm>
                <a:off x="370183" y="2043698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D1</a:t>
                </a:r>
                <a:endParaRPr lang="en-GB" sz="3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5D76DABF-C0EE-44D9-B9E8-AAD1606657DE}"/>
                  </a:ext>
                </a:extLst>
              </p:cNvPr>
              <p:cNvSpPr/>
              <p:nvPr/>
            </p:nvSpPr>
            <p:spPr>
              <a:xfrm>
                <a:off x="1855849" y="189367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581D0523-84F3-4A52-943C-AADC5C331FE7}"/>
                  </a:ext>
                </a:extLst>
              </p:cNvPr>
              <p:cNvCxnSpPr>
                <a:stCxn id="4" idx="3"/>
                <a:endCxn id="7" idx="1"/>
              </p:cNvCxnSpPr>
              <p:nvPr/>
            </p:nvCxnSpPr>
            <p:spPr>
              <a:xfrm>
                <a:off x="1209897" y="2350877"/>
                <a:ext cx="64595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6E043121-7B6C-4DBF-9053-A042731585D5}"/>
                  </a:ext>
                </a:extLst>
              </p:cNvPr>
              <p:cNvSpPr/>
              <p:nvPr/>
            </p:nvSpPr>
            <p:spPr>
              <a:xfrm>
                <a:off x="2770249" y="189367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2F690C4F-8E4A-4F20-ABFA-E4FC97C356F1}"/>
                  </a:ext>
                </a:extLst>
              </p:cNvPr>
              <p:cNvSpPr/>
              <p:nvPr/>
            </p:nvSpPr>
            <p:spPr>
              <a:xfrm>
                <a:off x="2036026" y="2073854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BDDDC769-DDA2-43EA-90C8-7F092D108537}"/>
                  </a:ext>
                </a:extLst>
              </p:cNvPr>
              <p:cNvCxnSpPr>
                <a:cxnSpLocks/>
                <a:stCxn id="2" idx="4"/>
                <a:endCxn id="21" idx="0"/>
              </p:cNvCxnSpPr>
              <p:nvPr/>
            </p:nvCxnSpPr>
            <p:spPr>
              <a:xfrm flipH="1">
                <a:off x="2074726" y="2627900"/>
                <a:ext cx="238323" cy="551682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C46684E-1C03-4AB5-A1D4-7F3E0687B613}"/>
                  </a:ext>
                </a:extLst>
              </p:cNvPr>
              <p:cNvSpPr/>
              <p:nvPr/>
            </p:nvSpPr>
            <p:spPr>
              <a:xfrm>
                <a:off x="2951602" y="2066634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FDE15660-E6CA-423E-8009-544717839EBB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3269421" y="2619881"/>
                <a:ext cx="137718" cy="554639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2A9527D1-E3A2-45EB-B631-2D1FA9BE7530}"/>
                  </a:ext>
                </a:extLst>
              </p:cNvPr>
              <p:cNvGrpSpPr/>
              <p:nvPr/>
            </p:nvGrpSpPr>
            <p:grpSpPr>
              <a:xfrm>
                <a:off x="2949939" y="3174520"/>
                <a:ext cx="919604" cy="2729127"/>
                <a:chOff x="1698726" y="3181946"/>
                <a:chExt cx="919604" cy="2729127"/>
              </a:xfrm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79875027-598D-4D0E-9F01-F10484058EA6}"/>
                    </a:ext>
                  </a:extLst>
                </p:cNvPr>
                <p:cNvSpPr/>
                <p:nvPr/>
              </p:nvSpPr>
              <p:spPr>
                <a:xfrm>
                  <a:off x="1698726" y="318194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02CF1F54-0079-434C-89F4-C87D53EA906A}"/>
                    </a:ext>
                  </a:extLst>
                </p:cNvPr>
                <p:cNvSpPr txBox="1"/>
                <p:nvPr/>
              </p:nvSpPr>
              <p:spPr>
                <a:xfrm>
                  <a:off x="1922929" y="3359972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1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91" name="Rechteck 90">
                  <a:extLst>
                    <a:ext uri="{FF2B5EF4-FFF2-40B4-BE49-F238E27FC236}">
                      <a16:creationId xmlns:a16="http://schemas.microsoft.com/office/drawing/2014/main" id="{73FF8797-968E-41E3-9F39-70440FA307CB}"/>
                    </a:ext>
                  </a:extLst>
                </p:cNvPr>
                <p:cNvSpPr/>
                <p:nvPr/>
              </p:nvSpPr>
              <p:spPr>
                <a:xfrm>
                  <a:off x="1703930" y="499667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92" name="Rechteck 91">
                  <a:extLst>
                    <a:ext uri="{FF2B5EF4-FFF2-40B4-BE49-F238E27FC236}">
                      <a16:creationId xmlns:a16="http://schemas.microsoft.com/office/drawing/2014/main" id="{3882B72B-1C3D-4840-972E-5601FBB881F5}"/>
                    </a:ext>
                  </a:extLst>
                </p:cNvPr>
                <p:cNvSpPr/>
                <p:nvPr/>
              </p:nvSpPr>
              <p:spPr>
                <a:xfrm>
                  <a:off x="1700667" y="408227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94" name="Textfeld 93">
                  <a:extLst>
                    <a:ext uri="{FF2B5EF4-FFF2-40B4-BE49-F238E27FC236}">
                      <a16:creationId xmlns:a16="http://schemas.microsoft.com/office/drawing/2014/main" id="{E52A07CB-987C-4743-A896-24F64DDD5EF0}"/>
                    </a:ext>
                  </a:extLst>
                </p:cNvPr>
                <p:cNvSpPr txBox="1"/>
                <p:nvPr/>
              </p:nvSpPr>
              <p:spPr>
                <a:xfrm>
                  <a:off x="1922929" y="4231806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2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95" name="Textfeld 94">
                  <a:extLst>
                    <a:ext uri="{FF2B5EF4-FFF2-40B4-BE49-F238E27FC236}">
                      <a16:creationId xmlns:a16="http://schemas.microsoft.com/office/drawing/2014/main" id="{7E49C860-02AA-4606-8C33-1305FD12BD46}"/>
                    </a:ext>
                  </a:extLst>
                </p:cNvPr>
                <p:cNvSpPr txBox="1"/>
                <p:nvPr/>
              </p:nvSpPr>
              <p:spPr>
                <a:xfrm>
                  <a:off x="1922929" y="5152871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3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485E83E4-E663-46D8-AC44-5A13111837D0}"/>
                  </a:ext>
                </a:extLst>
              </p:cNvPr>
              <p:cNvGrpSpPr/>
              <p:nvPr/>
            </p:nvGrpSpPr>
            <p:grpSpPr>
              <a:xfrm>
                <a:off x="1617526" y="3179582"/>
                <a:ext cx="914400" cy="2715175"/>
                <a:chOff x="2888211" y="3195898"/>
                <a:chExt cx="914400" cy="2715175"/>
              </a:xfrm>
            </p:grpSpPr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92E30656-0323-4768-BB88-C5A944D7B391}"/>
                    </a:ext>
                  </a:extLst>
                </p:cNvPr>
                <p:cNvSpPr/>
                <p:nvPr/>
              </p:nvSpPr>
              <p:spPr>
                <a:xfrm>
                  <a:off x="2888211" y="3195898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74784FCC-BDC1-49C6-B7B7-D5A621434479}"/>
                    </a:ext>
                  </a:extLst>
                </p:cNvPr>
                <p:cNvSpPr txBox="1"/>
                <p:nvPr/>
              </p:nvSpPr>
              <p:spPr>
                <a:xfrm>
                  <a:off x="3112859" y="3329932"/>
                  <a:ext cx="41549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3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7</a:t>
                  </a:r>
                  <a:endParaRPr lang="en-GB" sz="3600" dirty="0"/>
                </a:p>
              </p:txBody>
            </p:sp>
            <p:grpSp>
              <p:nvGrpSpPr>
                <p:cNvPr id="8" name="Gruppieren 7">
                  <a:extLst>
                    <a:ext uri="{FF2B5EF4-FFF2-40B4-BE49-F238E27FC236}">
                      <a16:creationId xmlns:a16="http://schemas.microsoft.com/office/drawing/2014/main" id="{D3160CD2-C871-4888-ACF1-94D71007E920}"/>
                    </a:ext>
                  </a:extLst>
                </p:cNvPr>
                <p:cNvGrpSpPr/>
                <p:nvPr/>
              </p:nvGrpSpPr>
              <p:grpSpPr>
                <a:xfrm>
                  <a:off x="2888211" y="4105808"/>
                  <a:ext cx="914400" cy="914400"/>
                  <a:chOff x="3040611" y="4563146"/>
                  <a:chExt cx="914400" cy="914400"/>
                </a:xfrm>
              </p:grpSpPr>
              <p:sp>
                <p:nvSpPr>
                  <p:cNvPr id="97" name="Rechteck 96">
                    <a:extLst>
                      <a:ext uri="{FF2B5EF4-FFF2-40B4-BE49-F238E27FC236}">
                        <a16:creationId xmlns:a16="http://schemas.microsoft.com/office/drawing/2014/main" id="{715CA9C1-9169-4068-BD22-3DBDF57A3B48}"/>
                      </a:ext>
                    </a:extLst>
                  </p:cNvPr>
                  <p:cNvSpPr/>
                  <p:nvPr/>
                </p:nvSpPr>
                <p:spPr>
                  <a:xfrm>
                    <a:off x="3040611" y="4563146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dirty="0"/>
                      <a:t>1</a:t>
                    </a:r>
                    <a:endParaRPr lang="en-GB" dirty="0"/>
                  </a:p>
                </p:txBody>
              </p:sp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45C6C82F-E251-4330-9A39-B1293062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259" y="4710243"/>
                    <a:ext cx="41549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36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8</a:t>
                    </a:r>
                    <a:endParaRPr lang="en-GB" sz="3600" dirty="0"/>
                  </a:p>
                </p:txBody>
              </p:sp>
            </p:grpSp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727265C3-BAC5-4E15-9C42-E0222976F530}"/>
                    </a:ext>
                  </a:extLst>
                </p:cNvPr>
                <p:cNvGrpSpPr/>
                <p:nvPr/>
              </p:nvGrpSpPr>
              <p:grpSpPr>
                <a:xfrm>
                  <a:off x="2888211" y="4996673"/>
                  <a:ext cx="914400" cy="914400"/>
                  <a:chOff x="3040611" y="4576209"/>
                  <a:chExt cx="914400" cy="914400"/>
                </a:xfrm>
              </p:grpSpPr>
              <p:sp>
                <p:nvSpPr>
                  <p:cNvPr id="100" name="Rechteck 99">
                    <a:extLst>
                      <a:ext uri="{FF2B5EF4-FFF2-40B4-BE49-F238E27FC236}">
                        <a16:creationId xmlns:a16="http://schemas.microsoft.com/office/drawing/2014/main" id="{FB775814-CAEA-4E58-9FFD-D1715FB17B95}"/>
                      </a:ext>
                    </a:extLst>
                  </p:cNvPr>
                  <p:cNvSpPr/>
                  <p:nvPr/>
                </p:nvSpPr>
                <p:spPr>
                  <a:xfrm>
                    <a:off x="3040611" y="4576209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dirty="0"/>
                      <a:t>1</a:t>
                    </a:r>
                    <a:endParaRPr lang="en-GB" dirty="0"/>
                  </a:p>
                </p:txBody>
              </p:sp>
              <p:sp>
                <p:nvSpPr>
                  <p:cNvPr id="101" name="Textfeld 100">
                    <a:extLst>
                      <a:ext uri="{FF2B5EF4-FFF2-40B4-BE49-F238E27FC236}">
                        <a16:creationId xmlns:a16="http://schemas.microsoft.com/office/drawing/2014/main" id="{781F2815-879E-49B2-912E-27FDB3C94482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259" y="4762495"/>
                    <a:ext cx="41549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36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9</a:t>
                    </a:r>
                    <a:endParaRPr lang="en-GB" sz="3600" dirty="0"/>
                  </a:p>
                </p:txBody>
              </p:sp>
            </p:grpSp>
          </p:grpSp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0FC3FE2B-C735-4EC4-802C-A1076B3A9C85}"/>
                  </a:ext>
                </a:extLst>
              </p:cNvPr>
              <p:cNvSpPr txBox="1"/>
              <p:nvPr/>
            </p:nvSpPr>
            <p:spPr>
              <a:xfrm rot="5400000">
                <a:off x="2260489" y="3403075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0x74d0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973ED25B-11CD-43A8-BECB-DC5FA9EEDD57}"/>
                  </a:ext>
                </a:extLst>
              </p:cNvPr>
              <p:cNvSpPr txBox="1"/>
              <p:nvPr/>
            </p:nvSpPr>
            <p:spPr>
              <a:xfrm rot="5400000">
                <a:off x="3624502" y="3423159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0d98x2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2D70CA59-D5FC-4446-A93C-95A4A994A7DD}"/>
                </a:ext>
              </a:extLst>
            </p:cNvPr>
            <p:cNvGrpSpPr/>
            <p:nvPr/>
          </p:nvGrpSpPr>
          <p:grpSpPr>
            <a:xfrm>
              <a:off x="6882615" y="2548130"/>
              <a:ext cx="5247481" cy="6098193"/>
              <a:chOff x="5098274" y="1497378"/>
              <a:chExt cx="5247481" cy="6098193"/>
            </a:xfrm>
          </p:grpSpPr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99FD8D30-5C25-46DD-9BBD-50BA02441CCE}"/>
                  </a:ext>
                </a:extLst>
              </p:cNvPr>
              <p:cNvSpPr txBox="1"/>
              <p:nvPr/>
            </p:nvSpPr>
            <p:spPr>
              <a:xfrm>
                <a:off x="7737968" y="1497378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0x21a7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2" name="Rechteck: abgerundete Ecken 171">
                <a:extLst>
                  <a:ext uri="{FF2B5EF4-FFF2-40B4-BE49-F238E27FC236}">
                    <a16:creationId xmlns:a16="http://schemas.microsoft.com/office/drawing/2014/main" id="{517F086B-69C7-499A-B9FD-90F91D05F551}"/>
                  </a:ext>
                </a:extLst>
              </p:cNvPr>
              <p:cNvSpPr/>
              <p:nvPr/>
            </p:nvSpPr>
            <p:spPr>
              <a:xfrm>
                <a:off x="5098274" y="1893677"/>
                <a:ext cx="914400" cy="9144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8FF18C54-4DE2-4E88-8F1E-0A6AE1FB78AE}"/>
                  </a:ext>
                </a:extLst>
              </p:cNvPr>
              <p:cNvSpPr txBox="1"/>
              <p:nvPr/>
            </p:nvSpPr>
            <p:spPr>
              <a:xfrm>
                <a:off x="5172960" y="2043698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D1</a:t>
                </a:r>
                <a:endParaRPr lang="en-GB" sz="3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2068F6D5-663F-4ADF-BCF4-84993597B8DC}"/>
                  </a:ext>
                </a:extLst>
              </p:cNvPr>
              <p:cNvSpPr/>
              <p:nvPr/>
            </p:nvSpPr>
            <p:spPr>
              <a:xfrm>
                <a:off x="6658626" y="189367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75" name="Gerade Verbindung mit Pfeil 174">
                <a:extLst>
                  <a:ext uri="{FF2B5EF4-FFF2-40B4-BE49-F238E27FC236}">
                    <a16:creationId xmlns:a16="http://schemas.microsoft.com/office/drawing/2014/main" id="{8F332C3F-C5AF-4667-82A2-94ED1C7E4900}"/>
                  </a:ext>
                </a:extLst>
              </p:cNvPr>
              <p:cNvCxnSpPr>
                <a:stCxn id="172" idx="3"/>
                <a:endCxn id="174" idx="1"/>
              </p:cNvCxnSpPr>
              <p:nvPr/>
            </p:nvCxnSpPr>
            <p:spPr>
              <a:xfrm>
                <a:off x="6012674" y="2350877"/>
                <a:ext cx="64595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74977EF5-9F10-43EB-B946-BBCABA1B4851}"/>
                  </a:ext>
                </a:extLst>
              </p:cNvPr>
              <p:cNvSpPr/>
              <p:nvPr/>
            </p:nvSpPr>
            <p:spPr>
              <a:xfrm>
                <a:off x="7573026" y="189367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505A8746-0B4E-435E-9460-5347707F7182}"/>
                  </a:ext>
                </a:extLst>
              </p:cNvPr>
              <p:cNvSpPr/>
              <p:nvPr/>
            </p:nvSpPr>
            <p:spPr>
              <a:xfrm>
                <a:off x="6838803" y="2073854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92975048-D6D6-4016-8250-D93BFD0932AC}"/>
                  </a:ext>
                </a:extLst>
              </p:cNvPr>
              <p:cNvCxnSpPr>
                <a:cxnSpLocks/>
                <a:stCxn id="177" idx="4"/>
                <a:endCxn id="185" idx="0"/>
              </p:cNvCxnSpPr>
              <p:nvPr/>
            </p:nvCxnSpPr>
            <p:spPr>
              <a:xfrm flipH="1">
                <a:off x="6877503" y="2627900"/>
                <a:ext cx="238323" cy="551682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52348442-B426-4B77-8E05-0D804CB471B8}"/>
                  </a:ext>
                </a:extLst>
              </p:cNvPr>
              <p:cNvSpPr/>
              <p:nvPr/>
            </p:nvSpPr>
            <p:spPr>
              <a:xfrm>
                <a:off x="7754379" y="2066634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80" name="Gerade Verbindung mit Pfeil 179">
                <a:extLst>
                  <a:ext uri="{FF2B5EF4-FFF2-40B4-BE49-F238E27FC236}">
                    <a16:creationId xmlns:a16="http://schemas.microsoft.com/office/drawing/2014/main" id="{E5E49AF9-C9C7-45FB-9B0B-2515EBB094E5}"/>
                  </a:ext>
                </a:extLst>
              </p:cNvPr>
              <p:cNvCxnSpPr>
                <a:cxnSpLocks/>
                <a:endCxn id="193" idx="0"/>
              </p:cNvCxnSpPr>
              <p:nvPr/>
            </p:nvCxnSpPr>
            <p:spPr>
              <a:xfrm>
                <a:off x="8042702" y="2619881"/>
                <a:ext cx="137718" cy="554639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Gruppieren 180">
                <a:extLst>
                  <a:ext uri="{FF2B5EF4-FFF2-40B4-BE49-F238E27FC236}">
                    <a16:creationId xmlns:a16="http://schemas.microsoft.com/office/drawing/2014/main" id="{0C6B84BD-1FBA-4365-85E6-A2D6BF61288D}"/>
                  </a:ext>
                </a:extLst>
              </p:cNvPr>
              <p:cNvGrpSpPr/>
              <p:nvPr/>
            </p:nvGrpSpPr>
            <p:grpSpPr>
              <a:xfrm>
                <a:off x="7715831" y="3174520"/>
                <a:ext cx="921789" cy="2729127"/>
                <a:chOff x="1661841" y="3181946"/>
                <a:chExt cx="921789" cy="2729127"/>
              </a:xfrm>
            </p:grpSpPr>
            <p:sp>
              <p:nvSpPr>
                <p:cNvPr id="193" name="Rechteck 192">
                  <a:extLst>
                    <a:ext uri="{FF2B5EF4-FFF2-40B4-BE49-F238E27FC236}">
                      <a16:creationId xmlns:a16="http://schemas.microsoft.com/office/drawing/2014/main" id="{7A9CB8E0-C27B-4A0B-BEF6-EC16678D3CA0}"/>
                    </a:ext>
                  </a:extLst>
                </p:cNvPr>
                <p:cNvSpPr/>
                <p:nvPr/>
              </p:nvSpPr>
              <p:spPr>
                <a:xfrm>
                  <a:off x="1669230" y="318194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194" name="Textfeld 193">
                  <a:extLst>
                    <a:ext uri="{FF2B5EF4-FFF2-40B4-BE49-F238E27FC236}">
                      <a16:creationId xmlns:a16="http://schemas.microsoft.com/office/drawing/2014/main" id="{ABC121E0-9095-4FE1-9EF9-D2F8C41BD328}"/>
                    </a:ext>
                  </a:extLst>
                </p:cNvPr>
                <p:cNvSpPr txBox="1"/>
                <p:nvPr/>
              </p:nvSpPr>
              <p:spPr>
                <a:xfrm>
                  <a:off x="1922929" y="3359972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1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95" name="Rechteck 194">
                  <a:extLst>
                    <a:ext uri="{FF2B5EF4-FFF2-40B4-BE49-F238E27FC236}">
                      <a16:creationId xmlns:a16="http://schemas.microsoft.com/office/drawing/2014/main" id="{5D878896-E471-4DD9-A6CF-538FA1665A3B}"/>
                    </a:ext>
                  </a:extLst>
                </p:cNvPr>
                <p:cNvSpPr/>
                <p:nvPr/>
              </p:nvSpPr>
              <p:spPr>
                <a:xfrm>
                  <a:off x="1665104" y="499667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196" name="Rechteck 195">
                  <a:extLst>
                    <a:ext uri="{FF2B5EF4-FFF2-40B4-BE49-F238E27FC236}">
                      <a16:creationId xmlns:a16="http://schemas.microsoft.com/office/drawing/2014/main" id="{AFCD5F1A-A750-4BB4-8FD0-CBA60AEEBEB2}"/>
                    </a:ext>
                  </a:extLst>
                </p:cNvPr>
                <p:cNvSpPr/>
                <p:nvPr/>
              </p:nvSpPr>
              <p:spPr>
                <a:xfrm>
                  <a:off x="1661841" y="408227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197" name="Textfeld 196">
                  <a:extLst>
                    <a:ext uri="{FF2B5EF4-FFF2-40B4-BE49-F238E27FC236}">
                      <a16:creationId xmlns:a16="http://schemas.microsoft.com/office/drawing/2014/main" id="{7ACBC9AA-A18B-4DC3-ABE1-8C942AEE3CF6}"/>
                    </a:ext>
                  </a:extLst>
                </p:cNvPr>
                <p:cNvSpPr txBox="1"/>
                <p:nvPr/>
              </p:nvSpPr>
              <p:spPr>
                <a:xfrm>
                  <a:off x="1922929" y="4231806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2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633D6356-9697-4FE7-ACF5-4EC47A04788B}"/>
                    </a:ext>
                  </a:extLst>
                </p:cNvPr>
                <p:cNvSpPr txBox="1"/>
                <p:nvPr/>
              </p:nvSpPr>
              <p:spPr>
                <a:xfrm>
                  <a:off x="1922929" y="5152871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3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p:grpSp>
          <p:grpSp>
            <p:nvGrpSpPr>
              <p:cNvPr id="182" name="Gruppieren 181">
                <a:extLst>
                  <a:ext uri="{FF2B5EF4-FFF2-40B4-BE49-F238E27FC236}">
                    <a16:creationId xmlns:a16="http://schemas.microsoft.com/office/drawing/2014/main" id="{FD437879-2D76-4CB2-A6A7-28F33C5171B3}"/>
                  </a:ext>
                </a:extLst>
              </p:cNvPr>
              <p:cNvGrpSpPr/>
              <p:nvPr/>
            </p:nvGrpSpPr>
            <p:grpSpPr>
              <a:xfrm>
                <a:off x="6420303" y="3179582"/>
                <a:ext cx="914400" cy="2715175"/>
                <a:chOff x="2888211" y="3195898"/>
                <a:chExt cx="914400" cy="2715175"/>
              </a:xfrm>
            </p:grpSpPr>
            <p:sp>
              <p:nvSpPr>
                <p:cNvPr id="185" name="Rechteck 184">
                  <a:extLst>
                    <a:ext uri="{FF2B5EF4-FFF2-40B4-BE49-F238E27FC236}">
                      <a16:creationId xmlns:a16="http://schemas.microsoft.com/office/drawing/2014/main" id="{18A9C860-1F8F-43B0-8CBB-01BAE3055E25}"/>
                    </a:ext>
                  </a:extLst>
                </p:cNvPr>
                <p:cNvSpPr/>
                <p:nvPr/>
              </p:nvSpPr>
              <p:spPr>
                <a:xfrm>
                  <a:off x="2888211" y="3195898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186" name="Textfeld 185">
                  <a:extLst>
                    <a:ext uri="{FF2B5EF4-FFF2-40B4-BE49-F238E27FC236}">
                      <a16:creationId xmlns:a16="http://schemas.microsoft.com/office/drawing/2014/main" id="{BA71F820-43C6-4FDE-BC47-8DB705919A54}"/>
                    </a:ext>
                  </a:extLst>
                </p:cNvPr>
                <p:cNvSpPr txBox="1"/>
                <p:nvPr/>
              </p:nvSpPr>
              <p:spPr>
                <a:xfrm>
                  <a:off x="3138985" y="3329932"/>
                  <a:ext cx="41549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3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7</a:t>
                  </a:r>
                  <a:endParaRPr lang="en-GB" sz="3600" dirty="0"/>
                </a:p>
              </p:txBody>
            </p:sp>
            <p:grpSp>
              <p:nvGrpSpPr>
                <p:cNvPr id="187" name="Gruppieren 186">
                  <a:extLst>
                    <a:ext uri="{FF2B5EF4-FFF2-40B4-BE49-F238E27FC236}">
                      <a16:creationId xmlns:a16="http://schemas.microsoft.com/office/drawing/2014/main" id="{1BC7E772-309A-4CE2-801F-2DD221DF68F7}"/>
                    </a:ext>
                  </a:extLst>
                </p:cNvPr>
                <p:cNvGrpSpPr/>
                <p:nvPr/>
              </p:nvGrpSpPr>
              <p:grpSpPr>
                <a:xfrm>
                  <a:off x="2888211" y="4105808"/>
                  <a:ext cx="914400" cy="914400"/>
                  <a:chOff x="3040611" y="4563146"/>
                  <a:chExt cx="914400" cy="914400"/>
                </a:xfrm>
              </p:grpSpPr>
              <p:sp>
                <p:nvSpPr>
                  <p:cNvPr id="191" name="Rechteck 190">
                    <a:extLst>
                      <a:ext uri="{FF2B5EF4-FFF2-40B4-BE49-F238E27FC236}">
                        <a16:creationId xmlns:a16="http://schemas.microsoft.com/office/drawing/2014/main" id="{74F37B68-B1D1-4169-84C8-162E498F27EB}"/>
                      </a:ext>
                    </a:extLst>
                  </p:cNvPr>
                  <p:cNvSpPr/>
                  <p:nvPr/>
                </p:nvSpPr>
                <p:spPr>
                  <a:xfrm>
                    <a:off x="3040611" y="4563146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dirty="0"/>
                      <a:t>1</a:t>
                    </a:r>
                    <a:endParaRPr lang="en-GB" dirty="0"/>
                  </a:p>
                </p:txBody>
              </p:sp>
              <p:sp>
                <p:nvSpPr>
                  <p:cNvPr id="192" name="Textfeld 191">
                    <a:extLst>
                      <a:ext uri="{FF2B5EF4-FFF2-40B4-BE49-F238E27FC236}">
                        <a16:creationId xmlns:a16="http://schemas.microsoft.com/office/drawing/2014/main" id="{25307283-2B87-4EBF-81B5-1B93C415B71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1385" y="4710243"/>
                    <a:ext cx="41549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36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8</a:t>
                    </a:r>
                    <a:endParaRPr lang="en-GB" sz="3600" dirty="0"/>
                  </a:p>
                </p:txBody>
              </p:sp>
            </p:grpSp>
            <p:grpSp>
              <p:nvGrpSpPr>
                <p:cNvPr id="188" name="Gruppieren 187">
                  <a:extLst>
                    <a:ext uri="{FF2B5EF4-FFF2-40B4-BE49-F238E27FC236}">
                      <a16:creationId xmlns:a16="http://schemas.microsoft.com/office/drawing/2014/main" id="{AFD1766D-BDF5-4BB0-A534-C27C0DECC07C}"/>
                    </a:ext>
                  </a:extLst>
                </p:cNvPr>
                <p:cNvGrpSpPr/>
                <p:nvPr/>
              </p:nvGrpSpPr>
              <p:grpSpPr>
                <a:xfrm>
                  <a:off x="2888211" y="4996673"/>
                  <a:ext cx="914400" cy="914400"/>
                  <a:chOff x="3040611" y="4576209"/>
                  <a:chExt cx="914400" cy="914400"/>
                </a:xfrm>
              </p:grpSpPr>
              <p:sp>
                <p:nvSpPr>
                  <p:cNvPr id="189" name="Rechteck 188">
                    <a:extLst>
                      <a:ext uri="{FF2B5EF4-FFF2-40B4-BE49-F238E27FC236}">
                        <a16:creationId xmlns:a16="http://schemas.microsoft.com/office/drawing/2014/main" id="{12AF20A8-692C-4838-B22C-06FB3E71770A}"/>
                      </a:ext>
                    </a:extLst>
                  </p:cNvPr>
                  <p:cNvSpPr/>
                  <p:nvPr/>
                </p:nvSpPr>
                <p:spPr>
                  <a:xfrm>
                    <a:off x="3040611" y="4576209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dirty="0"/>
                      <a:t>1</a:t>
                    </a:r>
                    <a:endParaRPr lang="en-GB" dirty="0"/>
                  </a:p>
                </p:txBody>
              </p:sp>
              <p:sp>
                <p:nvSpPr>
                  <p:cNvPr id="190" name="Textfeld 189">
                    <a:extLst>
                      <a:ext uri="{FF2B5EF4-FFF2-40B4-BE49-F238E27FC236}">
                        <a16:creationId xmlns:a16="http://schemas.microsoft.com/office/drawing/2014/main" id="{D247FFCB-71B2-4130-B5D9-054DCB5A5CA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1385" y="4762495"/>
                    <a:ext cx="41549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36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9</a:t>
                    </a:r>
                    <a:endParaRPr lang="en-GB" sz="3600" dirty="0"/>
                  </a:p>
                </p:txBody>
              </p:sp>
            </p:grpSp>
          </p:grp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C4C2562C-8B32-41E8-AC9F-A32FFBF74766}"/>
                  </a:ext>
                </a:extLst>
              </p:cNvPr>
              <p:cNvSpPr txBox="1"/>
              <p:nvPr/>
            </p:nvSpPr>
            <p:spPr>
              <a:xfrm rot="5400000">
                <a:off x="7063266" y="3403075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0x74d0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EFA983A8-9593-4805-8B57-9A9CC47D352A}"/>
                  </a:ext>
                </a:extLst>
              </p:cNvPr>
              <p:cNvSpPr txBox="1"/>
              <p:nvPr/>
            </p:nvSpPr>
            <p:spPr>
              <a:xfrm rot="5400000">
                <a:off x="8427279" y="3423159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0d98x2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1BE302B7-69D1-4232-A0A3-390284B1B0AF}"/>
                  </a:ext>
                </a:extLst>
              </p:cNvPr>
              <p:cNvSpPr txBox="1"/>
              <p:nvPr/>
            </p:nvSpPr>
            <p:spPr>
              <a:xfrm>
                <a:off x="7702575" y="7226239"/>
                <a:ext cx="85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0x77y9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8" name="Rechteck: abgerundete Ecken 227">
                <a:extLst>
                  <a:ext uri="{FF2B5EF4-FFF2-40B4-BE49-F238E27FC236}">
                    <a16:creationId xmlns:a16="http://schemas.microsoft.com/office/drawing/2014/main" id="{10169AF0-A029-4D59-AAB5-9243547CC659}"/>
                  </a:ext>
                </a:extLst>
              </p:cNvPr>
              <p:cNvSpPr/>
              <p:nvPr/>
            </p:nvSpPr>
            <p:spPr>
              <a:xfrm>
                <a:off x="5098274" y="6269881"/>
                <a:ext cx="914400" cy="9144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344047C1-040C-40DE-B4A0-7A2AECAA8A90}"/>
                  </a:ext>
                </a:extLst>
              </p:cNvPr>
              <p:cNvSpPr txBox="1"/>
              <p:nvPr/>
            </p:nvSpPr>
            <p:spPr>
              <a:xfrm>
                <a:off x="5154887" y="6423508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D2</a:t>
                </a:r>
                <a:endParaRPr lang="en-GB" sz="3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230" name="Rechteck 229">
                <a:extLst>
                  <a:ext uri="{FF2B5EF4-FFF2-40B4-BE49-F238E27FC236}">
                    <a16:creationId xmlns:a16="http://schemas.microsoft.com/office/drawing/2014/main" id="{9C11FAD3-56DC-444A-8F10-3BDA5085EB0D}"/>
                  </a:ext>
                </a:extLst>
              </p:cNvPr>
              <p:cNvSpPr/>
              <p:nvPr/>
            </p:nvSpPr>
            <p:spPr>
              <a:xfrm>
                <a:off x="6659074" y="626171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231" name="Gerade Verbindung mit Pfeil 230">
                <a:extLst>
                  <a:ext uri="{FF2B5EF4-FFF2-40B4-BE49-F238E27FC236}">
                    <a16:creationId xmlns:a16="http://schemas.microsoft.com/office/drawing/2014/main" id="{02174E0A-5B0C-43A5-BD2B-AD7CD9415949}"/>
                  </a:ext>
                </a:extLst>
              </p:cNvPr>
              <p:cNvCxnSpPr>
                <a:stCxn id="228" idx="3"/>
                <a:endCxn id="230" idx="1"/>
              </p:cNvCxnSpPr>
              <p:nvPr/>
            </p:nvCxnSpPr>
            <p:spPr>
              <a:xfrm flipV="1">
                <a:off x="6012674" y="6718912"/>
                <a:ext cx="646400" cy="816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hteck 231">
                <a:extLst>
                  <a:ext uri="{FF2B5EF4-FFF2-40B4-BE49-F238E27FC236}">
                    <a16:creationId xmlns:a16="http://schemas.microsoft.com/office/drawing/2014/main" id="{932A146B-708B-443B-BBD4-644F1B773E4B}"/>
                  </a:ext>
                </a:extLst>
              </p:cNvPr>
              <p:cNvSpPr/>
              <p:nvPr/>
            </p:nvSpPr>
            <p:spPr>
              <a:xfrm>
                <a:off x="7573474" y="626171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D2DFE831-2807-4564-9979-1BEC966B580A}"/>
                  </a:ext>
                </a:extLst>
              </p:cNvPr>
              <p:cNvSpPr/>
              <p:nvPr/>
            </p:nvSpPr>
            <p:spPr>
              <a:xfrm>
                <a:off x="6839251" y="6441889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E00925A0-96BC-44F7-8614-BF95F16FB182}"/>
                  </a:ext>
                </a:extLst>
              </p:cNvPr>
              <p:cNvSpPr/>
              <p:nvPr/>
            </p:nvSpPr>
            <p:spPr>
              <a:xfrm>
                <a:off x="7754827" y="6434669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235" name="Gerade Verbindung mit Pfeil 234">
                <a:extLst>
                  <a:ext uri="{FF2B5EF4-FFF2-40B4-BE49-F238E27FC236}">
                    <a16:creationId xmlns:a16="http://schemas.microsoft.com/office/drawing/2014/main" id="{67F286F8-8F41-4E59-9A84-A56BD7E2D6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80528" y="5917407"/>
                <a:ext cx="238323" cy="551682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Gruppieren 235">
                <a:extLst>
                  <a:ext uri="{FF2B5EF4-FFF2-40B4-BE49-F238E27FC236}">
                    <a16:creationId xmlns:a16="http://schemas.microsoft.com/office/drawing/2014/main" id="{33EB0B52-D0B9-46B1-A65E-CF9631BBEB07}"/>
                  </a:ext>
                </a:extLst>
              </p:cNvPr>
              <p:cNvGrpSpPr/>
              <p:nvPr/>
            </p:nvGrpSpPr>
            <p:grpSpPr>
              <a:xfrm>
                <a:off x="9025362" y="3182294"/>
                <a:ext cx="918026" cy="2730089"/>
                <a:chOff x="1674541" y="3180984"/>
                <a:chExt cx="918026" cy="2730089"/>
              </a:xfrm>
            </p:grpSpPr>
            <p:sp>
              <p:nvSpPr>
                <p:cNvPr id="237" name="Rechteck 236">
                  <a:extLst>
                    <a:ext uri="{FF2B5EF4-FFF2-40B4-BE49-F238E27FC236}">
                      <a16:creationId xmlns:a16="http://schemas.microsoft.com/office/drawing/2014/main" id="{6DBA8E73-7871-40A1-98C5-A43F6AFD7097}"/>
                    </a:ext>
                  </a:extLst>
                </p:cNvPr>
                <p:cNvSpPr/>
                <p:nvPr/>
              </p:nvSpPr>
              <p:spPr>
                <a:xfrm>
                  <a:off x="1674541" y="3180984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238" name="Textfeld 237">
                  <a:extLst>
                    <a:ext uri="{FF2B5EF4-FFF2-40B4-BE49-F238E27FC236}">
                      <a16:creationId xmlns:a16="http://schemas.microsoft.com/office/drawing/2014/main" id="{573CD189-3644-4F45-8BD6-D61A66A24369}"/>
                    </a:ext>
                  </a:extLst>
                </p:cNvPr>
                <p:cNvSpPr txBox="1"/>
                <p:nvPr/>
              </p:nvSpPr>
              <p:spPr>
                <a:xfrm>
                  <a:off x="1922929" y="3359972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2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39" name="Rechteck 238">
                  <a:extLst>
                    <a:ext uri="{FF2B5EF4-FFF2-40B4-BE49-F238E27FC236}">
                      <a16:creationId xmlns:a16="http://schemas.microsoft.com/office/drawing/2014/main" id="{EDE50E5E-D3BE-424A-8B01-BE36FDEFC778}"/>
                    </a:ext>
                  </a:extLst>
                </p:cNvPr>
                <p:cNvSpPr/>
                <p:nvPr/>
              </p:nvSpPr>
              <p:spPr>
                <a:xfrm>
                  <a:off x="1678167" y="499667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240" name="Rechteck 239">
                  <a:extLst>
                    <a:ext uri="{FF2B5EF4-FFF2-40B4-BE49-F238E27FC236}">
                      <a16:creationId xmlns:a16="http://schemas.microsoft.com/office/drawing/2014/main" id="{F80229F2-9E38-4708-B5D8-53E621B3D6DA}"/>
                    </a:ext>
                  </a:extLst>
                </p:cNvPr>
                <p:cNvSpPr/>
                <p:nvPr/>
              </p:nvSpPr>
              <p:spPr>
                <a:xfrm>
                  <a:off x="1674541" y="408227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241" name="Textfeld 240">
                  <a:extLst>
                    <a:ext uri="{FF2B5EF4-FFF2-40B4-BE49-F238E27FC236}">
                      <a16:creationId xmlns:a16="http://schemas.microsoft.com/office/drawing/2014/main" id="{E1206C1A-D774-4998-AD4F-F9F9B05F725E}"/>
                    </a:ext>
                  </a:extLst>
                </p:cNvPr>
                <p:cNvSpPr txBox="1"/>
                <p:nvPr/>
              </p:nvSpPr>
              <p:spPr>
                <a:xfrm>
                  <a:off x="1922929" y="4231806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4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723DBB23-A410-4062-B4E3-9A71F40E3C85}"/>
                    </a:ext>
                  </a:extLst>
                </p:cNvPr>
                <p:cNvSpPr txBox="1"/>
                <p:nvPr/>
              </p:nvSpPr>
              <p:spPr>
                <a:xfrm>
                  <a:off x="1922929" y="5126745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6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p:grpSp>
          <p:sp>
            <p:nvSpPr>
              <p:cNvPr id="243" name="Textfeld 242">
                <a:extLst>
                  <a:ext uri="{FF2B5EF4-FFF2-40B4-BE49-F238E27FC236}">
                    <a16:creationId xmlns:a16="http://schemas.microsoft.com/office/drawing/2014/main" id="{105FF2EC-B88E-4BD4-9927-ACE8C292D74C}"/>
                  </a:ext>
                </a:extLst>
              </p:cNvPr>
              <p:cNvSpPr txBox="1"/>
              <p:nvPr/>
            </p:nvSpPr>
            <p:spPr>
              <a:xfrm rot="5400000">
                <a:off x="9724110" y="3431895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0d98x2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412A2FF8-BC90-476E-A83C-B2F110C958F4}"/>
                  </a:ext>
                </a:extLst>
              </p:cNvPr>
              <p:cNvCxnSpPr>
                <a:cxnSpLocks/>
                <a:endCxn id="239" idx="2"/>
              </p:cNvCxnSpPr>
              <p:nvPr/>
            </p:nvCxnSpPr>
            <p:spPr>
              <a:xfrm flipV="1">
                <a:off x="8308425" y="5912383"/>
                <a:ext cx="1177763" cy="715772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3" name="Textfeld 292">
              <a:extLst>
                <a:ext uri="{FF2B5EF4-FFF2-40B4-BE49-F238E27FC236}">
                  <a16:creationId xmlns:a16="http://schemas.microsoft.com/office/drawing/2014/main" id="{52D45DBC-33C0-4EBC-8F1D-506E0B78BE07}"/>
                </a:ext>
              </a:extLst>
            </p:cNvPr>
            <p:cNvSpPr txBox="1"/>
            <p:nvPr/>
          </p:nvSpPr>
          <p:spPr>
            <a:xfrm>
              <a:off x="15579749" y="2520926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>
                      <a:lumMod val="75000"/>
                    </a:schemeClr>
                  </a:solidFill>
                </a:rPr>
                <a:t>0x21a7</a:t>
              </a:r>
              <a:endParaRPr lang="en-GB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294" name="Gruppieren 293">
              <a:extLst>
                <a:ext uri="{FF2B5EF4-FFF2-40B4-BE49-F238E27FC236}">
                  <a16:creationId xmlns:a16="http://schemas.microsoft.com/office/drawing/2014/main" id="{24D2879D-1007-4CAB-A323-C4E65A9692DE}"/>
                </a:ext>
              </a:extLst>
            </p:cNvPr>
            <p:cNvGrpSpPr/>
            <p:nvPr/>
          </p:nvGrpSpPr>
          <p:grpSpPr>
            <a:xfrm>
              <a:off x="12940054" y="2917225"/>
              <a:ext cx="3950650" cy="4009970"/>
              <a:chOff x="295497" y="1893677"/>
              <a:chExt cx="3950650" cy="4009970"/>
            </a:xfrm>
          </p:grpSpPr>
          <p:sp>
            <p:nvSpPr>
              <p:cNvPr id="295" name="Rechteck: abgerundete Ecken 294">
                <a:extLst>
                  <a:ext uri="{FF2B5EF4-FFF2-40B4-BE49-F238E27FC236}">
                    <a16:creationId xmlns:a16="http://schemas.microsoft.com/office/drawing/2014/main" id="{69AA3DC7-74E4-4F34-88FE-C41AF96F2529}"/>
                  </a:ext>
                </a:extLst>
              </p:cNvPr>
              <p:cNvSpPr/>
              <p:nvPr/>
            </p:nvSpPr>
            <p:spPr>
              <a:xfrm>
                <a:off x="295497" y="1893677"/>
                <a:ext cx="914400" cy="9144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334B4629-BD84-4A70-AE1D-D3675B070F1B}"/>
                  </a:ext>
                </a:extLst>
              </p:cNvPr>
              <p:cNvSpPr txBox="1"/>
              <p:nvPr/>
            </p:nvSpPr>
            <p:spPr>
              <a:xfrm>
                <a:off x="409372" y="2043698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D1</a:t>
                </a:r>
                <a:endParaRPr lang="en-GB" sz="3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297" name="Rechteck 296">
                <a:extLst>
                  <a:ext uri="{FF2B5EF4-FFF2-40B4-BE49-F238E27FC236}">
                    <a16:creationId xmlns:a16="http://schemas.microsoft.com/office/drawing/2014/main" id="{CEBF873B-E2BB-43CD-8635-AAFCE286C361}"/>
                  </a:ext>
                </a:extLst>
              </p:cNvPr>
              <p:cNvSpPr/>
              <p:nvPr/>
            </p:nvSpPr>
            <p:spPr>
              <a:xfrm>
                <a:off x="1855849" y="189367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298" name="Gerade Verbindung mit Pfeil 297">
                <a:extLst>
                  <a:ext uri="{FF2B5EF4-FFF2-40B4-BE49-F238E27FC236}">
                    <a16:creationId xmlns:a16="http://schemas.microsoft.com/office/drawing/2014/main" id="{1E66397A-7FB9-4F22-A1E6-12B8CE939AD1}"/>
                  </a:ext>
                </a:extLst>
              </p:cNvPr>
              <p:cNvCxnSpPr>
                <a:stCxn id="295" idx="3"/>
                <a:endCxn id="297" idx="1"/>
              </p:cNvCxnSpPr>
              <p:nvPr/>
            </p:nvCxnSpPr>
            <p:spPr>
              <a:xfrm>
                <a:off x="1209897" y="2350877"/>
                <a:ext cx="64595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Rechteck 298">
                <a:extLst>
                  <a:ext uri="{FF2B5EF4-FFF2-40B4-BE49-F238E27FC236}">
                    <a16:creationId xmlns:a16="http://schemas.microsoft.com/office/drawing/2014/main" id="{96C97915-BA83-4470-8C6A-EE84C5BBE5BA}"/>
                  </a:ext>
                </a:extLst>
              </p:cNvPr>
              <p:cNvSpPr/>
              <p:nvPr/>
            </p:nvSpPr>
            <p:spPr>
              <a:xfrm>
                <a:off x="2770249" y="189367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300" name="Ellipse 299">
                <a:extLst>
                  <a:ext uri="{FF2B5EF4-FFF2-40B4-BE49-F238E27FC236}">
                    <a16:creationId xmlns:a16="http://schemas.microsoft.com/office/drawing/2014/main" id="{6666628C-148B-43BA-AADF-24664D9DD175}"/>
                  </a:ext>
                </a:extLst>
              </p:cNvPr>
              <p:cNvSpPr/>
              <p:nvPr/>
            </p:nvSpPr>
            <p:spPr>
              <a:xfrm>
                <a:off x="2036026" y="2073854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01" name="Gerade Verbindung mit Pfeil 300">
                <a:extLst>
                  <a:ext uri="{FF2B5EF4-FFF2-40B4-BE49-F238E27FC236}">
                    <a16:creationId xmlns:a16="http://schemas.microsoft.com/office/drawing/2014/main" id="{8C8FDCB7-F028-49A9-AAC0-4DA5844C2EB6}"/>
                  </a:ext>
                </a:extLst>
              </p:cNvPr>
              <p:cNvCxnSpPr>
                <a:cxnSpLocks/>
                <a:stCxn id="300" idx="4"/>
                <a:endCxn id="308" idx="0"/>
              </p:cNvCxnSpPr>
              <p:nvPr/>
            </p:nvCxnSpPr>
            <p:spPr>
              <a:xfrm flipH="1">
                <a:off x="2074726" y="2627900"/>
                <a:ext cx="238323" cy="551682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Ellipse 301">
                <a:extLst>
                  <a:ext uri="{FF2B5EF4-FFF2-40B4-BE49-F238E27FC236}">
                    <a16:creationId xmlns:a16="http://schemas.microsoft.com/office/drawing/2014/main" id="{D5F85093-BD95-47C8-B2FF-AF262682DC72}"/>
                  </a:ext>
                </a:extLst>
              </p:cNvPr>
              <p:cNvSpPr/>
              <p:nvPr/>
            </p:nvSpPr>
            <p:spPr>
              <a:xfrm>
                <a:off x="2951602" y="2066634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03" name="Gerade Verbindung mit Pfeil 302">
                <a:extLst>
                  <a:ext uri="{FF2B5EF4-FFF2-40B4-BE49-F238E27FC236}">
                    <a16:creationId xmlns:a16="http://schemas.microsoft.com/office/drawing/2014/main" id="{49F62A46-7758-4119-9DAA-F09684E46425}"/>
                  </a:ext>
                </a:extLst>
              </p:cNvPr>
              <p:cNvCxnSpPr>
                <a:cxnSpLocks/>
                <a:endCxn id="316" idx="0"/>
              </p:cNvCxnSpPr>
              <p:nvPr/>
            </p:nvCxnSpPr>
            <p:spPr>
              <a:xfrm>
                <a:off x="3269058" y="2619881"/>
                <a:ext cx="137718" cy="554639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4" name="Gruppieren 303">
                <a:extLst>
                  <a:ext uri="{FF2B5EF4-FFF2-40B4-BE49-F238E27FC236}">
                    <a16:creationId xmlns:a16="http://schemas.microsoft.com/office/drawing/2014/main" id="{30C78928-F3B4-4ADC-9C8E-A7F6CADE5C33}"/>
                  </a:ext>
                </a:extLst>
              </p:cNvPr>
              <p:cNvGrpSpPr/>
              <p:nvPr/>
            </p:nvGrpSpPr>
            <p:grpSpPr>
              <a:xfrm>
                <a:off x="2938817" y="3174520"/>
                <a:ext cx="925159" cy="2729127"/>
                <a:chOff x="1687604" y="3181946"/>
                <a:chExt cx="925159" cy="2729127"/>
              </a:xfrm>
            </p:grpSpPr>
            <p:sp>
              <p:nvSpPr>
                <p:cNvPr id="316" name="Rechteck 315">
                  <a:extLst>
                    <a:ext uri="{FF2B5EF4-FFF2-40B4-BE49-F238E27FC236}">
                      <a16:creationId xmlns:a16="http://schemas.microsoft.com/office/drawing/2014/main" id="{716CC676-01B3-4ED5-8117-717E86666742}"/>
                    </a:ext>
                  </a:extLst>
                </p:cNvPr>
                <p:cNvSpPr/>
                <p:nvPr/>
              </p:nvSpPr>
              <p:spPr>
                <a:xfrm>
                  <a:off x="1698363" y="318194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317" name="Textfeld 316">
                  <a:extLst>
                    <a:ext uri="{FF2B5EF4-FFF2-40B4-BE49-F238E27FC236}">
                      <a16:creationId xmlns:a16="http://schemas.microsoft.com/office/drawing/2014/main" id="{E87A1A86-6350-4A09-B9C2-7105D387FBE2}"/>
                    </a:ext>
                  </a:extLst>
                </p:cNvPr>
                <p:cNvSpPr txBox="1"/>
                <p:nvPr/>
              </p:nvSpPr>
              <p:spPr>
                <a:xfrm>
                  <a:off x="1922929" y="3359972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1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318" name="Rechteck 317">
                  <a:extLst>
                    <a:ext uri="{FF2B5EF4-FFF2-40B4-BE49-F238E27FC236}">
                      <a16:creationId xmlns:a16="http://schemas.microsoft.com/office/drawing/2014/main" id="{E930445C-8C59-47A7-AE23-5074C8A093E6}"/>
                    </a:ext>
                  </a:extLst>
                </p:cNvPr>
                <p:cNvSpPr/>
                <p:nvPr/>
              </p:nvSpPr>
              <p:spPr>
                <a:xfrm>
                  <a:off x="1691230" y="499667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319" name="Rechteck 318">
                  <a:extLst>
                    <a:ext uri="{FF2B5EF4-FFF2-40B4-BE49-F238E27FC236}">
                      <a16:creationId xmlns:a16="http://schemas.microsoft.com/office/drawing/2014/main" id="{E8837139-6C93-4867-8B3C-22F58BDFCF7C}"/>
                    </a:ext>
                  </a:extLst>
                </p:cNvPr>
                <p:cNvSpPr/>
                <p:nvPr/>
              </p:nvSpPr>
              <p:spPr>
                <a:xfrm>
                  <a:off x="1687604" y="408227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320" name="Textfeld 319">
                  <a:extLst>
                    <a:ext uri="{FF2B5EF4-FFF2-40B4-BE49-F238E27FC236}">
                      <a16:creationId xmlns:a16="http://schemas.microsoft.com/office/drawing/2014/main" id="{3E67A99F-4096-4EDD-A74F-AD3738B1B42A}"/>
                    </a:ext>
                  </a:extLst>
                </p:cNvPr>
                <p:cNvSpPr txBox="1"/>
                <p:nvPr/>
              </p:nvSpPr>
              <p:spPr>
                <a:xfrm>
                  <a:off x="1922929" y="4231806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2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321" name="Textfeld 320">
                  <a:extLst>
                    <a:ext uri="{FF2B5EF4-FFF2-40B4-BE49-F238E27FC236}">
                      <a16:creationId xmlns:a16="http://schemas.microsoft.com/office/drawing/2014/main" id="{90DEA69B-1179-4DEF-9894-7D5EEE71F962}"/>
                    </a:ext>
                  </a:extLst>
                </p:cNvPr>
                <p:cNvSpPr txBox="1"/>
                <p:nvPr/>
              </p:nvSpPr>
              <p:spPr>
                <a:xfrm>
                  <a:off x="1922929" y="5139808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3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p:grpSp>
          <p:grpSp>
            <p:nvGrpSpPr>
              <p:cNvPr id="305" name="Gruppieren 304">
                <a:extLst>
                  <a:ext uri="{FF2B5EF4-FFF2-40B4-BE49-F238E27FC236}">
                    <a16:creationId xmlns:a16="http://schemas.microsoft.com/office/drawing/2014/main" id="{8F270BB9-237A-41CC-BDE5-3457D7F72FFA}"/>
                  </a:ext>
                </a:extLst>
              </p:cNvPr>
              <p:cNvGrpSpPr/>
              <p:nvPr/>
            </p:nvGrpSpPr>
            <p:grpSpPr>
              <a:xfrm>
                <a:off x="1617526" y="3179582"/>
                <a:ext cx="914400" cy="2715175"/>
                <a:chOff x="2888211" y="3195898"/>
                <a:chExt cx="914400" cy="2715175"/>
              </a:xfrm>
            </p:grpSpPr>
            <p:sp>
              <p:nvSpPr>
                <p:cNvPr id="308" name="Rechteck 307">
                  <a:extLst>
                    <a:ext uri="{FF2B5EF4-FFF2-40B4-BE49-F238E27FC236}">
                      <a16:creationId xmlns:a16="http://schemas.microsoft.com/office/drawing/2014/main" id="{906B66AA-3BC9-4ECA-8D6B-421B4B5CC113}"/>
                    </a:ext>
                  </a:extLst>
                </p:cNvPr>
                <p:cNvSpPr/>
                <p:nvPr/>
              </p:nvSpPr>
              <p:spPr>
                <a:xfrm>
                  <a:off x="2888211" y="3195898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309" name="Textfeld 308">
                  <a:extLst>
                    <a:ext uri="{FF2B5EF4-FFF2-40B4-BE49-F238E27FC236}">
                      <a16:creationId xmlns:a16="http://schemas.microsoft.com/office/drawing/2014/main" id="{C058FBF8-44D4-4F50-890C-6A3B1723F09B}"/>
                    </a:ext>
                  </a:extLst>
                </p:cNvPr>
                <p:cNvSpPr txBox="1"/>
                <p:nvPr/>
              </p:nvSpPr>
              <p:spPr>
                <a:xfrm>
                  <a:off x="3112859" y="3329932"/>
                  <a:ext cx="41549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3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7</a:t>
                  </a:r>
                  <a:endParaRPr lang="en-GB" sz="3600" dirty="0"/>
                </a:p>
              </p:txBody>
            </p:sp>
            <p:grpSp>
              <p:nvGrpSpPr>
                <p:cNvPr id="310" name="Gruppieren 309">
                  <a:extLst>
                    <a:ext uri="{FF2B5EF4-FFF2-40B4-BE49-F238E27FC236}">
                      <a16:creationId xmlns:a16="http://schemas.microsoft.com/office/drawing/2014/main" id="{F21A2CC1-EB96-45E2-AACE-84744F92866A}"/>
                    </a:ext>
                  </a:extLst>
                </p:cNvPr>
                <p:cNvGrpSpPr/>
                <p:nvPr/>
              </p:nvGrpSpPr>
              <p:grpSpPr>
                <a:xfrm>
                  <a:off x="2888211" y="4105808"/>
                  <a:ext cx="914400" cy="914400"/>
                  <a:chOff x="3040611" y="4563146"/>
                  <a:chExt cx="914400" cy="914400"/>
                </a:xfrm>
              </p:grpSpPr>
              <p:sp>
                <p:nvSpPr>
                  <p:cNvPr id="314" name="Rechteck 313">
                    <a:extLst>
                      <a:ext uri="{FF2B5EF4-FFF2-40B4-BE49-F238E27FC236}">
                        <a16:creationId xmlns:a16="http://schemas.microsoft.com/office/drawing/2014/main" id="{B00B8F29-3B2E-43C8-9A6E-89762B80152E}"/>
                      </a:ext>
                    </a:extLst>
                  </p:cNvPr>
                  <p:cNvSpPr/>
                  <p:nvPr/>
                </p:nvSpPr>
                <p:spPr>
                  <a:xfrm>
                    <a:off x="3040611" y="4563146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dirty="0"/>
                      <a:t>1</a:t>
                    </a:r>
                    <a:endParaRPr lang="en-GB" dirty="0"/>
                  </a:p>
                </p:txBody>
              </p:sp>
              <p:sp>
                <p:nvSpPr>
                  <p:cNvPr id="315" name="Textfeld 314">
                    <a:extLst>
                      <a:ext uri="{FF2B5EF4-FFF2-40B4-BE49-F238E27FC236}">
                        <a16:creationId xmlns:a16="http://schemas.microsoft.com/office/drawing/2014/main" id="{D486A33E-83FB-497F-BC79-6EA27F8322AE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259" y="4710243"/>
                    <a:ext cx="41549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36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8</a:t>
                    </a:r>
                    <a:endParaRPr lang="en-GB" sz="3600" dirty="0"/>
                  </a:p>
                </p:txBody>
              </p:sp>
            </p:grpSp>
            <p:grpSp>
              <p:nvGrpSpPr>
                <p:cNvPr id="311" name="Gruppieren 310">
                  <a:extLst>
                    <a:ext uri="{FF2B5EF4-FFF2-40B4-BE49-F238E27FC236}">
                      <a16:creationId xmlns:a16="http://schemas.microsoft.com/office/drawing/2014/main" id="{FCDB3D18-1CBF-4F9D-A8D4-C3C63CDE2E05}"/>
                    </a:ext>
                  </a:extLst>
                </p:cNvPr>
                <p:cNvGrpSpPr/>
                <p:nvPr/>
              </p:nvGrpSpPr>
              <p:grpSpPr>
                <a:xfrm>
                  <a:off x="2888211" y="4996673"/>
                  <a:ext cx="914400" cy="914400"/>
                  <a:chOff x="3040611" y="4576209"/>
                  <a:chExt cx="914400" cy="914400"/>
                </a:xfrm>
              </p:grpSpPr>
              <p:sp>
                <p:nvSpPr>
                  <p:cNvPr id="312" name="Rechteck 311">
                    <a:extLst>
                      <a:ext uri="{FF2B5EF4-FFF2-40B4-BE49-F238E27FC236}">
                        <a16:creationId xmlns:a16="http://schemas.microsoft.com/office/drawing/2014/main" id="{937312F7-27DD-4BF8-98F6-67042D25D4D6}"/>
                      </a:ext>
                    </a:extLst>
                  </p:cNvPr>
                  <p:cNvSpPr/>
                  <p:nvPr/>
                </p:nvSpPr>
                <p:spPr>
                  <a:xfrm>
                    <a:off x="3040611" y="4576209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dirty="0"/>
                      <a:t>1</a:t>
                    </a:r>
                    <a:endParaRPr lang="en-GB" dirty="0"/>
                  </a:p>
                </p:txBody>
              </p:sp>
              <p:sp>
                <p:nvSpPr>
                  <p:cNvPr id="313" name="Textfeld 312">
                    <a:extLst>
                      <a:ext uri="{FF2B5EF4-FFF2-40B4-BE49-F238E27FC236}">
                        <a16:creationId xmlns:a16="http://schemas.microsoft.com/office/drawing/2014/main" id="{F52CA266-1A40-45E8-A7FA-4A6E00392199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259" y="4749432"/>
                    <a:ext cx="41549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36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9</a:t>
                    </a:r>
                    <a:endParaRPr lang="en-GB" sz="3600" dirty="0"/>
                  </a:p>
                </p:txBody>
              </p:sp>
            </p:grpSp>
          </p:grpSp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823F7363-F618-4F91-AE80-A581E8BC2695}"/>
                  </a:ext>
                </a:extLst>
              </p:cNvPr>
              <p:cNvSpPr txBox="1"/>
              <p:nvPr/>
            </p:nvSpPr>
            <p:spPr>
              <a:xfrm rot="5400000">
                <a:off x="2260489" y="3403075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0x74d0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6646954A-EEEC-4455-853B-97A1583FA08F}"/>
                  </a:ext>
                </a:extLst>
              </p:cNvPr>
              <p:cNvSpPr txBox="1"/>
              <p:nvPr/>
            </p:nvSpPr>
            <p:spPr>
              <a:xfrm rot="5400000">
                <a:off x="3624502" y="3423159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0d98x2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C2BC34E0-B9D3-4EE4-ADDC-64BECBD31C91}"/>
                </a:ext>
              </a:extLst>
            </p:cNvPr>
            <p:cNvSpPr txBox="1"/>
            <p:nvPr/>
          </p:nvSpPr>
          <p:spPr>
            <a:xfrm>
              <a:off x="19787848" y="2526579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>
                      <a:lumMod val="75000"/>
                    </a:schemeClr>
                  </a:solidFill>
                </a:rPr>
                <a:t>0x87c9</a:t>
              </a:r>
              <a:endParaRPr lang="en-GB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54817CF8-2E20-425D-A100-09F5B8C8DC95}"/>
                </a:ext>
              </a:extLst>
            </p:cNvPr>
            <p:cNvGrpSpPr/>
            <p:nvPr/>
          </p:nvGrpSpPr>
          <p:grpSpPr>
            <a:xfrm>
              <a:off x="17104277" y="2922878"/>
              <a:ext cx="3950650" cy="4009970"/>
              <a:chOff x="295497" y="1893677"/>
              <a:chExt cx="3950650" cy="4009970"/>
            </a:xfrm>
          </p:grpSpPr>
          <p:sp>
            <p:nvSpPr>
              <p:cNvPr id="324" name="Rechteck: abgerundete Ecken 323">
                <a:extLst>
                  <a:ext uri="{FF2B5EF4-FFF2-40B4-BE49-F238E27FC236}">
                    <a16:creationId xmlns:a16="http://schemas.microsoft.com/office/drawing/2014/main" id="{3E809585-2CD1-4D7E-88EC-DA5066C293F4}"/>
                  </a:ext>
                </a:extLst>
              </p:cNvPr>
              <p:cNvSpPr/>
              <p:nvPr/>
            </p:nvSpPr>
            <p:spPr>
              <a:xfrm>
                <a:off x="295497" y="1893677"/>
                <a:ext cx="914400" cy="9144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Textfeld 324">
                <a:extLst>
                  <a:ext uri="{FF2B5EF4-FFF2-40B4-BE49-F238E27FC236}">
                    <a16:creationId xmlns:a16="http://schemas.microsoft.com/office/drawing/2014/main" id="{14E25260-E215-4A92-9AAC-9A36AF3FBFDF}"/>
                  </a:ext>
                </a:extLst>
              </p:cNvPr>
              <p:cNvSpPr txBox="1"/>
              <p:nvPr/>
            </p:nvSpPr>
            <p:spPr>
              <a:xfrm>
                <a:off x="357120" y="2043698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D3</a:t>
                </a:r>
                <a:endParaRPr lang="en-GB" sz="3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326" name="Rechteck 325">
                <a:extLst>
                  <a:ext uri="{FF2B5EF4-FFF2-40B4-BE49-F238E27FC236}">
                    <a16:creationId xmlns:a16="http://schemas.microsoft.com/office/drawing/2014/main" id="{93856DB4-244D-442C-8141-E9C8189B35BD}"/>
                  </a:ext>
                </a:extLst>
              </p:cNvPr>
              <p:cNvSpPr/>
              <p:nvPr/>
            </p:nvSpPr>
            <p:spPr>
              <a:xfrm>
                <a:off x="1855849" y="189367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27" name="Gerade Verbindung mit Pfeil 326">
                <a:extLst>
                  <a:ext uri="{FF2B5EF4-FFF2-40B4-BE49-F238E27FC236}">
                    <a16:creationId xmlns:a16="http://schemas.microsoft.com/office/drawing/2014/main" id="{C4703A15-B9FA-4496-B8C3-0EBA50F6F086}"/>
                  </a:ext>
                </a:extLst>
              </p:cNvPr>
              <p:cNvCxnSpPr>
                <a:stCxn id="324" idx="3"/>
                <a:endCxn id="326" idx="1"/>
              </p:cNvCxnSpPr>
              <p:nvPr/>
            </p:nvCxnSpPr>
            <p:spPr>
              <a:xfrm>
                <a:off x="1209897" y="2350877"/>
                <a:ext cx="64595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Rechteck 327">
                <a:extLst>
                  <a:ext uri="{FF2B5EF4-FFF2-40B4-BE49-F238E27FC236}">
                    <a16:creationId xmlns:a16="http://schemas.microsoft.com/office/drawing/2014/main" id="{4EE415E9-F759-4715-9E64-2E1F5FA512F9}"/>
                  </a:ext>
                </a:extLst>
              </p:cNvPr>
              <p:cNvSpPr/>
              <p:nvPr/>
            </p:nvSpPr>
            <p:spPr>
              <a:xfrm>
                <a:off x="2770249" y="189367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329" name="Ellipse 328">
                <a:extLst>
                  <a:ext uri="{FF2B5EF4-FFF2-40B4-BE49-F238E27FC236}">
                    <a16:creationId xmlns:a16="http://schemas.microsoft.com/office/drawing/2014/main" id="{AA8711C7-1AA9-45F5-AB92-A5C54EFAB73C}"/>
                  </a:ext>
                </a:extLst>
              </p:cNvPr>
              <p:cNvSpPr/>
              <p:nvPr/>
            </p:nvSpPr>
            <p:spPr>
              <a:xfrm>
                <a:off x="2036026" y="2073854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30" name="Gerade Verbindung mit Pfeil 329">
                <a:extLst>
                  <a:ext uri="{FF2B5EF4-FFF2-40B4-BE49-F238E27FC236}">
                    <a16:creationId xmlns:a16="http://schemas.microsoft.com/office/drawing/2014/main" id="{A8124F6C-8A3C-4C6E-9D59-CB0CE295F3C7}"/>
                  </a:ext>
                </a:extLst>
              </p:cNvPr>
              <p:cNvCxnSpPr>
                <a:cxnSpLocks/>
                <a:stCxn id="329" idx="4"/>
                <a:endCxn id="337" idx="0"/>
              </p:cNvCxnSpPr>
              <p:nvPr/>
            </p:nvCxnSpPr>
            <p:spPr>
              <a:xfrm flipH="1">
                <a:off x="2074726" y="2627900"/>
                <a:ext cx="238323" cy="551682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Ellipse 330">
                <a:extLst>
                  <a:ext uri="{FF2B5EF4-FFF2-40B4-BE49-F238E27FC236}">
                    <a16:creationId xmlns:a16="http://schemas.microsoft.com/office/drawing/2014/main" id="{D8A441A9-57BD-4158-BAE7-4123E88E7852}"/>
                  </a:ext>
                </a:extLst>
              </p:cNvPr>
              <p:cNvSpPr/>
              <p:nvPr/>
            </p:nvSpPr>
            <p:spPr>
              <a:xfrm>
                <a:off x="2951602" y="2066634"/>
                <a:ext cx="554046" cy="55404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332" name="Gerade Verbindung mit Pfeil 331">
                <a:extLst>
                  <a:ext uri="{FF2B5EF4-FFF2-40B4-BE49-F238E27FC236}">
                    <a16:creationId xmlns:a16="http://schemas.microsoft.com/office/drawing/2014/main" id="{4AF1E8DE-52DD-464A-8151-D779EF5F570F}"/>
                  </a:ext>
                </a:extLst>
              </p:cNvPr>
              <p:cNvCxnSpPr>
                <a:cxnSpLocks/>
                <a:endCxn id="345" idx="0"/>
              </p:cNvCxnSpPr>
              <p:nvPr/>
            </p:nvCxnSpPr>
            <p:spPr>
              <a:xfrm>
                <a:off x="3267736" y="2619881"/>
                <a:ext cx="137718" cy="554639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uppieren 332">
                <a:extLst>
                  <a:ext uri="{FF2B5EF4-FFF2-40B4-BE49-F238E27FC236}">
                    <a16:creationId xmlns:a16="http://schemas.microsoft.com/office/drawing/2014/main" id="{1EAB8C5C-8469-4AF6-AEF3-95EA6A0D8408}"/>
                  </a:ext>
                </a:extLst>
              </p:cNvPr>
              <p:cNvGrpSpPr/>
              <p:nvPr/>
            </p:nvGrpSpPr>
            <p:grpSpPr>
              <a:xfrm>
                <a:off x="2938817" y="3174520"/>
                <a:ext cx="923837" cy="2729127"/>
                <a:chOff x="1687604" y="3181946"/>
                <a:chExt cx="923837" cy="2729127"/>
              </a:xfrm>
            </p:grpSpPr>
            <p:sp>
              <p:nvSpPr>
                <p:cNvPr id="345" name="Rechteck 344">
                  <a:extLst>
                    <a:ext uri="{FF2B5EF4-FFF2-40B4-BE49-F238E27FC236}">
                      <a16:creationId xmlns:a16="http://schemas.microsoft.com/office/drawing/2014/main" id="{789893E9-2DEF-4564-A488-52CE0E4264AD}"/>
                    </a:ext>
                  </a:extLst>
                </p:cNvPr>
                <p:cNvSpPr/>
                <p:nvPr/>
              </p:nvSpPr>
              <p:spPr>
                <a:xfrm>
                  <a:off x="1697041" y="318194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346" name="Textfeld 345">
                  <a:extLst>
                    <a:ext uri="{FF2B5EF4-FFF2-40B4-BE49-F238E27FC236}">
                      <a16:creationId xmlns:a16="http://schemas.microsoft.com/office/drawing/2014/main" id="{DBA866C9-EE76-4B64-8F3C-0DDDBE69AAB4}"/>
                    </a:ext>
                  </a:extLst>
                </p:cNvPr>
                <p:cNvSpPr txBox="1"/>
                <p:nvPr/>
              </p:nvSpPr>
              <p:spPr>
                <a:xfrm>
                  <a:off x="1922929" y="3359972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1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347" name="Rechteck 346">
                  <a:extLst>
                    <a:ext uri="{FF2B5EF4-FFF2-40B4-BE49-F238E27FC236}">
                      <a16:creationId xmlns:a16="http://schemas.microsoft.com/office/drawing/2014/main" id="{015CEA11-D253-4E3D-83D2-11F4481FA46A}"/>
                    </a:ext>
                  </a:extLst>
                </p:cNvPr>
                <p:cNvSpPr/>
                <p:nvPr/>
              </p:nvSpPr>
              <p:spPr>
                <a:xfrm>
                  <a:off x="1691230" y="499667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348" name="Rechteck 347">
                  <a:extLst>
                    <a:ext uri="{FF2B5EF4-FFF2-40B4-BE49-F238E27FC236}">
                      <a16:creationId xmlns:a16="http://schemas.microsoft.com/office/drawing/2014/main" id="{3392A5B1-2AAC-449B-98D6-5F3BDB06DA09}"/>
                    </a:ext>
                  </a:extLst>
                </p:cNvPr>
                <p:cNvSpPr/>
                <p:nvPr/>
              </p:nvSpPr>
              <p:spPr>
                <a:xfrm>
                  <a:off x="1687604" y="4082273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349" name="Textfeld 348">
                  <a:extLst>
                    <a:ext uri="{FF2B5EF4-FFF2-40B4-BE49-F238E27FC236}">
                      <a16:creationId xmlns:a16="http://schemas.microsoft.com/office/drawing/2014/main" id="{7010D20E-0C69-49C5-A47C-520E906677D8}"/>
                    </a:ext>
                  </a:extLst>
                </p:cNvPr>
                <p:cNvSpPr txBox="1"/>
                <p:nvPr/>
              </p:nvSpPr>
              <p:spPr>
                <a:xfrm>
                  <a:off x="1922929" y="4231806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6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350" name="Textfeld 349">
                  <a:extLst>
                    <a:ext uri="{FF2B5EF4-FFF2-40B4-BE49-F238E27FC236}">
                      <a16:creationId xmlns:a16="http://schemas.microsoft.com/office/drawing/2014/main" id="{E04492FA-E813-46A0-B324-287C2B2E18E9}"/>
                    </a:ext>
                  </a:extLst>
                </p:cNvPr>
                <p:cNvSpPr txBox="1"/>
                <p:nvPr/>
              </p:nvSpPr>
              <p:spPr>
                <a:xfrm>
                  <a:off x="1922929" y="5139808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3</a:t>
                  </a:r>
                  <a:endParaRPr lang="en-GB" sz="4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p:grpSp>
          <p:grpSp>
            <p:nvGrpSpPr>
              <p:cNvPr id="334" name="Gruppieren 333">
                <a:extLst>
                  <a:ext uri="{FF2B5EF4-FFF2-40B4-BE49-F238E27FC236}">
                    <a16:creationId xmlns:a16="http://schemas.microsoft.com/office/drawing/2014/main" id="{6A24C0FC-7A69-4FB8-8FDF-7ADD4D9B7750}"/>
                  </a:ext>
                </a:extLst>
              </p:cNvPr>
              <p:cNvGrpSpPr/>
              <p:nvPr/>
            </p:nvGrpSpPr>
            <p:grpSpPr>
              <a:xfrm>
                <a:off x="1617526" y="3179582"/>
                <a:ext cx="914400" cy="2715175"/>
                <a:chOff x="2888211" y="3195898"/>
                <a:chExt cx="914400" cy="2715175"/>
              </a:xfrm>
            </p:grpSpPr>
            <p:sp>
              <p:nvSpPr>
                <p:cNvPr id="337" name="Rechteck 336">
                  <a:extLst>
                    <a:ext uri="{FF2B5EF4-FFF2-40B4-BE49-F238E27FC236}">
                      <a16:creationId xmlns:a16="http://schemas.microsoft.com/office/drawing/2014/main" id="{52FB6272-B235-4A11-A8AD-FC7E17448699}"/>
                    </a:ext>
                  </a:extLst>
                </p:cNvPr>
                <p:cNvSpPr/>
                <p:nvPr/>
              </p:nvSpPr>
              <p:spPr>
                <a:xfrm>
                  <a:off x="2888211" y="3195898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/>
                    <a:t>1</a:t>
                  </a:r>
                  <a:endParaRPr lang="en-GB" dirty="0"/>
                </a:p>
              </p:txBody>
            </p:sp>
            <p:sp>
              <p:nvSpPr>
                <p:cNvPr id="338" name="Textfeld 337">
                  <a:extLst>
                    <a:ext uri="{FF2B5EF4-FFF2-40B4-BE49-F238E27FC236}">
                      <a16:creationId xmlns:a16="http://schemas.microsoft.com/office/drawing/2014/main" id="{FCDC707F-9B60-4D55-B510-058685065A7C}"/>
                    </a:ext>
                  </a:extLst>
                </p:cNvPr>
                <p:cNvSpPr txBox="1"/>
                <p:nvPr/>
              </p:nvSpPr>
              <p:spPr>
                <a:xfrm>
                  <a:off x="3112859" y="3329932"/>
                  <a:ext cx="41549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3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7</a:t>
                  </a:r>
                  <a:endParaRPr lang="en-GB" sz="3600" dirty="0"/>
                </a:p>
              </p:txBody>
            </p:sp>
            <p:grpSp>
              <p:nvGrpSpPr>
                <p:cNvPr id="339" name="Gruppieren 338">
                  <a:extLst>
                    <a:ext uri="{FF2B5EF4-FFF2-40B4-BE49-F238E27FC236}">
                      <a16:creationId xmlns:a16="http://schemas.microsoft.com/office/drawing/2014/main" id="{149D8457-2E8C-4C75-9138-B0C7568C7661}"/>
                    </a:ext>
                  </a:extLst>
                </p:cNvPr>
                <p:cNvGrpSpPr/>
                <p:nvPr/>
              </p:nvGrpSpPr>
              <p:grpSpPr>
                <a:xfrm>
                  <a:off x="2888211" y="4105808"/>
                  <a:ext cx="914400" cy="914400"/>
                  <a:chOff x="3040611" y="4563146"/>
                  <a:chExt cx="914400" cy="914400"/>
                </a:xfrm>
              </p:grpSpPr>
              <p:sp>
                <p:nvSpPr>
                  <p:cNvPr id="343" name="Rechteck 342">
                    <a:extLst>
                      <a:ext uri="{FF2B5EF4-FFF2-40B4-BE49-F238E27FC236}">
                        <a16:creationId xmlns:a16="http://schemas.microsoft.com/office/drawing/2014/main" id="{4DC20F95-D43D-446A-A9F2-893FB5B85F66}"/>
                      </a:ext>
                    </a:extLst>
                  </p:cNvPr>
                  <p:cNvSpPr/>
                  <p:nvPr/>
                </p:nvSpPr>
                <p:spPr>
                  <a:xfrm>
                    <a:off x="3040611" y="4563146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dirty="0"/>
                      <a:t>1</a:t>
                    </a:r>
                    <a:endParaRPr lang="en-GB" dirty="0"/>
                  </a:p>
                </p:txBody>
              </p:sp>
              <p:sp>
                <p:nvSpPr>
                  <p:cNvPr id="344" name="Textfeld 343">
                    <a:extLst>
                      <a:ext uri="{FF2B5EF4-FFF2-40B4-BE49-F238E27FC236}">
                        <a16:creationId xmlns:a16="http://schemas.microsoft.com/office/drawing/2014/main" id="{1BBF8350-6FC3-43CA-A2A1-680381CAD7D8}"/>
                      </a:ext>
                    </a:extLst>
                  </p:cNvPr>
                  <p:cNvSpPr txBox="1"/>
                  <p:nvPr/>
                </p:nvSpPr>
                <p:spPr>
                  <a:xfrm>
                    <a:off x="3173818" y="4710243"/>
                    <a:ext cx="64633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36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24</a:t>
                    </a:r>
                    <a:endParaRPr lang="en-GB" sz="3600" dirty="0"/>
                  </a:p>
                </p:txBody>
              </p:sp>
            </p:grpSp>
            <p:grpSp>
              <p:nvGrpSpPr>
                <p:cNvPr id="340" name="Gruppieren 339">
                  <a:extLst>
                    <a:ext uri="{FF2B5EF4-FFF2-40B4-BE49-F238E27FC236}">
                      <a16:creationId xmlns:a16="http://schemas.microsoft.com/office/drawing/2014/main" id="{9C967C14-0D75-4379-955F-A8ADBBBD2E47}"/>
                    </a:ext>
                  </a:extLst>
                </p:cNvPr>
                <p:cNvGrpSpPr/>
                <p:nvPr/>
              </p:nvGrpSpPr>
              <p:grpSpPr>
                <a:xfrm>
                  <a:off x="2888211" y="4996673"/>
                  <a:ext cx="914400" cy="914400"/>
                  <a:chOff x="3040611" y="4576209"/>
                  <a:chExt cx="914400" cy="914400"/>
                </a:xfrm>
              </p:grpSpPr>
              <p:sp>
                <p:nvSpPr>
                  <p:cNvPr id="341" name="Rechteck 340">
                    <a:extLst>
                      <a:ext uri="{FF2B5EF4-FFF2-40B4-BE49-F238E27FC236}">
                        <a16:creationId xmlns:a16="http://schemas.microsoft.com/office/drawing/2014/main" id="{A27A355C-ACF9-4A59-99F0-AE141261B1EB}"/>
                      </a:ext>
                    </a:extLst>
                  </p:cNvPr>
                  <p:cNvSpPr/>
                  <p:nvPr/>
                </p:nvSpPr>
                <p:spPr>
                  <a:xfrm>
                    <a:off x="3040611" y="4576209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de-DE" dirty="0"/>
                      <a:t>1</a:t>
                    </a:r>
                    <a:endParaRPr lang="en-GB" dirty="0"/>
                  </a:p>
                </p:txBody>
              </p:sp>
              <p:sp>
                <p:nvSpPr>
                  <p:cNvPr id="342" name="Textfeld 341">
                    <a:extLst>
                      <a:ext uri="{FF2B5EF4-FFF2-40B4-BE49-F238E27FC236}">
                        <a16:creationId xmlns:a16="http://schemas.microsoft.com/office/drawing/2014/main" id="{198BACF2-1788-4024-B572-23B53BBB1DCF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259" y="4723306"/>
                    <a:ext cx="41549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36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9</a:t>
                    </a:r>
                    <a:endParaRPr lang="en-GB" sz="3600" dirty="0"/>
                  </a:p>
                </p:txBody>
              </p:sp>
            </p:grpSp>
          </p:grpSp>
          <p:sp>
            <p:nvSpPr>
              <p:cNvPr id="335" name="Textfeld 334">
                <a:extLst>
                  <a:ext uri="{FF2B5EF4-FFF2-40B4-BE49-F238E27FC236}">
                    <a16:creationId xmlns:a16="http://schemas.microsoft.com/office/drawing/2014/main" id="{080AC4D8-5D60-4BDA-A61D-FA2179A0AD1A}"/>
                  </a:ext>
                </a:extLst>
              </p:cNvPr>
              <p:cNvSpPr txBox="1"/>
              <p:nvPr/>
            </p:nvSpPr>
            <p:spPr>
              <a:xfrm rot="5400000">
                <a:off x="2264496" y="3403075"/>
                <a:ext cx="86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0z58d1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6" name="Textfeld 335">
                <a:extLst>
                  <a:ext uri="{FF2B5EF4-FFF2-40B4-BE49-F238E27FC236}">
                    <a16:creationId xmlns:a16="http://schemas.microsoft.com/office/drawing/2014/main" id="{072AA5BA-A8BB-4F39-BBF8-17DC9D48C527}"/>
                  </a:ext>
                </a:extLst>
              </p:cNvPr>
              <p:cNvSpPr txBox="1"/>
              <p:nvPr/>
            </p:nvSpPr>
            <p:spPr>
              <a:xfrm rot="5400000">
                <a:off x="3627708" y="3423159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0a44y1</a:t>
                </a:r>
                <a:endParaRPr lang="en-GB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0" name="Textfeld 379">
              <a:extLst>
                <a:ext uri="{FF2B5EF4-FFF2-40B4-BE49-F238E27FC236}">
                  <a16:creationId xmlns:a16="http://schemas.microsoft.com/office/drawing/2014/main" id="{442CBCF7-8CC6-4B69-BCFD-FB20EADA38E1}"/>
                </a:ext>
              </a:extLst>
            </p:cNvPr>
            <p:cNvSpPr txBox="1"/>
            <p:nvPr/>
          </p:nvSpPr>
          <p:spPr>
            <a:xfrm>
              <a:off x="12843831" y="967117"/>
              <a:ext cx="4418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D3 = D1</a:t>
              </a:r>
            </a:p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D3[2,] = D3[2,] * 3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</Words>
  <Application>Microsoft Office PowerPoint</Application>
  <PresentationFormat>Benutzerdefiniert</PresentationFormat>
  <Paragraphs>79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10</cp:revision>
  <dcterms:created xsi:type="dcterms:W3CDTF">2021-04-11T11:23:04Z</dcterms:created>
  <dcterms:modified xsi:type="dcterms:W3CDTF">2021-04-26T10:56:00Z</dcterms:modified>
</cp:coreProperties>
</file>