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3240088"/>
  <p:notesSz cx="6858000" cy="9144000"/>
  <p:defaultTextStyle>
    <a:defPPr>
      <a:defRPr lang="de-DE"/>
    </a:defPPr>
    <a:lvl1pPr marL="0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391845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783691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175536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1567380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1959226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2351071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2742915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3134762" algn="l" defTabSz="783691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2886" y="174"/>
      </p:cViewPr>
      <p:guideLst>
        <p:guide orient="horz" pos="102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3008" y="1006529"/>
            <a:ext cx="2754075" cy="6945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6014" y="1836052"/>
            <a:ext cx="2268062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06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03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49064" y="129755"/>
            <a:ext cx="729020" cy="27645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2006" y="129755"/>
            <a:ext cx="2133058" cy="27645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5946" y="2082059"/>
            <a:ext cx="2754075" cy="643517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5946" y="1373290"/>
            <a:ext cx="2754075" cy="7087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586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21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738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3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2006" y="756022"/>
            <a:ext cx="1431039" cy="2138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7047" y="756022"/>
            <a:ext cx="1431039" cy="2138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007" y="725271"/>
            <a:ext cx="1431602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3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7" indent="0">
              <a:buNone/>
              <a:defRPr sz="1600" b="1"/>
            </a:lvl8pPr>
            <a:lvl9pPr marL="365738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2007" y="1027531"/>
            <a:ext cx="1431602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645922" y="725271"/>
            <a:ext cx="1432165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3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7" indent="0">
              <a:buNone/>
              <a:defRPr sz="1600" b="1"/>
            </a:lvl8pPr>
            <a:lvl9pPr marL="365738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645922" y="1027531"/>
            <a:ext cx="1432165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4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30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07" y="129007"/>
            <a:ext cx="1065966" cy="5490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6784" y="129007"/>
            <a:ext cx="1811300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2007" y="678020"/>
            <a:ext cx="1065966" cy="2216310"/>
          </a:xfrm>
        </p:spPr>
        <p:txBody>
          <a:bodyPr/>
          <a:lstStyle>
            <a:lvl1pPr marL="0" indent="0">
              <a:buNone/>
              <a:defRPr sz="1399"/>
            </a:lvl1pPr>
            <a:lvl2pPr marL="457173" indent="0">
              <a:buNone/>
              <a:defRPr sz="1200"/>
            </a:lvl2pPr>
            <a:lvl3pPr marL="914348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9" indent="0">
              <a:buNone/>
              <a:defRPr sz="900"/>
            </a:lvl6pPr>
            <a:lvl7pPr marL="2743041" indent="0">
              <a:buNone/>
              <a:defRPr sz="900"/>
            </a:lvl7pPr>
            <a:lvl8pPr marL="3200217" indent="0">
              <a:buNone/>
              <a:defRPr sz="900"/>
            </a:lvl8pPr>
            <a:lvl9pPr marL="365738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3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80" y="2268064"/>
            <a:ext cx="1944053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35080" y="289511"/>
            <a:ext cx="1944053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8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9" indent="0">
              <a:buNone/>
              <a:defRPr sz="2000"/>
            </a:lvl6pPr>
            <a:lvl7pPr marL="2743041" indent="0">
              <a:buNone/>
              <a:defRPr sz="2000"/>
            </a:lvl7pPr>
            <a:lvl8pPr marL="3200217" indent="0">
              <a:buNone/>
              <a:defRPr sz="2000"/>
            </a:lvl8pPr>
            <a:lvl9pPr marL="365738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5080" y="2535822"/>
            <a:ext cx="1944053" cy="380260"/>
          </a:xfrm>
        </p:spPr>
        <p:txBody>
          <a:bodyPr/>
          <a:lstStyle>
            <a:lvl1pPr marL="0" indent="0">
              <a:buNone/>
              <a:defRPr sz="1399"/>
            </a:lvl1pPr>
            <a:lvl2pPr marL="457173" indent="0">
              <a:buNone/>
              <a:defRPr sz="1200"/>
            </a:lvl2pPr>
            <a:lvl3pPr marL="914348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9" indent="0">
              <a:buNone/>
              <a:defRPr sz="900"/>
            </a:lvl6pPr>
            <a:lvl7pPr marL="2743041" indent="0">
              <a:buNone/>
              <a:defRPr sz="900"/>
            </a:lvl7pPr>
            <a:lvl8pPr marL="3200217" indent="0">
              <a:buNone/>
              <a:defRPr sz="900"/>
            </a:lvl8pPr>
            <a:lvl9pPr marL="365738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2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62006" y="129756"/>
            <a:ext cx="2916079" cy="540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006" y="756022"/>
            <a:ext cx="2916079" cy="213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62006" y="3003082"/>
            <a:ext cx="7560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07032" y="3003082"/>
            <a:ext cx="102602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22065" y="3003082"/>
            <a:ext cx="7560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4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4" algn="l" defTabSz="91434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8" algn="l" defTabSz="914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8" algn="l" defTabSz="91434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1" indent="-228588" algn="l" defTabSz="91434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8" algn="l" defTabSz="914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9" indent="-228588" algn="l" defTabSz="914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3" indent="-228588" algn="l" defTabSz="914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7" indent="-228588" algn="l" defTabSz="91434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9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7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4FB7E26-A6F2-4E32-8A84-F27EFE83A12F}"/>
              </a:ext>
            </a:extLst>
          </p:cNvPr>
          <p:cNvGrpSpPr/>
          <p:nvPr/>
        </p:nvGrpSpPr>
        <p:grpSpPr>
          <a:xfrm>
            <a:off x="167201" y="190554"/>
            <a:ext cx="2940190" cy="2880320"/>
            <a:chOff x="3046090" y="1916832"/>
            <a:chExt cx="2940190" cy="2880320"/>
          </a:xfrm>
        </p:grpSpPr>
        <p:cxnSp>
          <p:nvCxnSpPr>
            <p:cNvPr id="5" name="Gerade Verbindung mit Pfeil 4"/>
            <p:cNvCxnSpPr/>
            <p:nvPr/>
          </p:nvCxnSpPr>
          <p:spPr>
            <a:xfrm>
              <a:off x="3046090" y="4581128"/>
              <a:ext cx="28083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 flipV="1">
              <a:off x="3275856" y="1916832"/>
              <a:ext cx="0" cy="28803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 flipV="1">
              <a:off x="3275856" y="3861048"/>
              <a:ext cx="2088232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cxnSpLocks/>
            </p:cNvCxnSpPr>
            <p:nvPr/>
          </p:nvCxnSpPr>
          <p:spPr>
            <a:xfrm flipV="1">
              <a:off x="3275856" y="2493857"/>
              <a:ext cx="1044116" cy="20872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3982169" y="1974237"/>
                  <a:ext cx="815030" cy="401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sz="1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169" y="1974237"/>
                  <a:ext cx="815030" cy="4011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173943" y="3468007"/>
                  <a:ext cx="812337" cy="400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de-DE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de-DE" sz="1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943" y="3468007"/>
                  <a:ext cx="812337" cy="400751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>
              <a:cxnSpLocks/>
            </p:cNvCxnSpPr>
            <p:nvPr/>
          </p:nvCxnSpPr>
          <p:spPr>
            <a:xfrm flipH="1" flipV="1">
              <a:off x="4389684" y="2493376"/>
              <a:ext cx="542358" cy="15116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4067550" y="3625041"/>
                  <a:ext cx="811824" cy="4321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e-DE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de-DE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1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1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550" y="3625041"/>
                  <a:ext cx="811824" cy="4321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 Verbindung mit Pfeil 33"/>
            <p:cNvCxnSpPr>
              <a:cxnSpLocks/>
            </p:cNvCxnSpPr>
            <p:nvPr/>
          </p:nvCxnSpPr>
          <p:spPr>
            <a:xfrm flipV="1">
              <a:off x="3285185" y="4037736"/>
              <a:ext cx="1574847" cy="54057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672128" y="3035496"/>
                  <a:ext cx="5765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de-DE" sz="120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28" y="3035496"/>
                  <a:ext cx="576568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5954ED43-0925-469E-9285-F25FED06731B}"/>
              </a:ext>
            </a:extLst>
          </p:cNvPr>
          <p:cNvSpPr/>
          <p:nvPr/>
        </p:nvSpPr>
        <p:spPr>
          <a:xfrm>
            <a:off x="1441082" y="660715"/>
            <a:ext cx="69712" cy="697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1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53B3634-D7FE-455B-9C94-C3D41B32B981}"/>
              </a:ext>
            </a:extLst>
          </p:cNvPr>
          <p:cNvSpPr/>
          <p:nvPr/>
        </p:nvSpPr>
        <p:spPr>
          <a:xfrm>
            <a:off x="2014567" y="2238157"/>
            <a:ext cx="69712" cy="697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1"/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7A7CB4D9-A875-486B-A6C7-E0A84F1F3779}"/>
              </a:ext>
            </a:extLst>
          </p:cNvPr>
          <p:cNvSpPr/>
          <p:nvPr/>
        </p:nvSpPr>
        <p:spPr>
          <a:xfrm rot="4307077">
            <a:off x="1241841" y="1850247"/>
            <a:ext cx="90266" cy="1667425"/>
          </a:xfrm>
          <a:prstGeom prst="rightBrace">
            <a:avLst>
              <a:gd name="adj1" fmla="val 66499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A51E033-A1C8-48BA-9DE1-0308835AC1BB}"/>
                  </a:ext>
                </a:extLst>
              </p:cNvPr>
              <p:cNvSpPr txBox="1"/>
              <p:nvPr/>
            </p:nvSpPr>
            <p:spPr>
              <a:xfrm>
                <a:off x="1338655" y="2534546"/>
                <a:ext cx="633635" cy="354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A51E033-A1C8-48BA-9DE1-0308835A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55" y="2534546"/>
                <a:ext cx="633635" cy="3540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3103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Larissa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Ostwald, Dirk</dc:creator>
  <cp:lastModifiedBy>Dirk Ostwald</cp:lastModifiedBy>
  <cp:revision>19</cp:revision>
  <dcterms:created xsi:type="dcterms:W3CDTF">2014-05-07T11:53:12Z</dcterms:created>
  <dcterms:modified xsi:type="dcterms:W3CDTF">2021-11-03T10:52:10Z</dcterms:modified>
</cp:coreProperties>
</file>