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5759450" cy="2879725"/>
  <p:notesSz cx="6858000" cy="9144000"/>
  <p:defaultTextStyle>
    <a:defPPr>
      <a:defRPr lang="de-DE"/>
    </a:defPPr>
    <a:lvl1pPr marL="0" algn="l" defTabSz="62810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1pPr>
    <a:lvl2pPr marL="314051" algn="l" defTabSz="62810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2pPr>
    <a:lvl3pPr marL="628101" algn="l" defTabSz="62810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3pPr>
    <a:lvl4pPr marL="942152" algn="l" defTabSz="62810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4pPr>
    <a:lvl5pPr marL="1256203" algn="l" defTabSz="62810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5pPr>
    <a:lvl6pPr marL="1570253" algn="l" defTabSz="62810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6pPr>
    <a:lvl7pPr marL="1884304" algn="l" defTabSz="62810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7pPr>
    <a:lvl8pPr marL="2198355" algn="l" defTabSz="62810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8pPr>
    <a:lvl9pPr marL="2512405" algn="l" defTabSz="628101" rtl="0" eaLnBrk="1" latinLnBrk="0" hangingPunct="1">
      <a:defRPr sz="12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247" d="100"/>
          <a:sy n="247" d="100"/>
        </p:scale>
        <p:origin x="402" y="180"/>
      </p:cViewPr>
      <p:guideLst>
        <p:guide orient="horz" pos="907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59EAE-6D5E-48D0-9F41-791F747706E7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21C5-6339-433C-A58D-894DB66DD2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20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21C5-6339-433C-A58D-894DB66DD21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10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961" y="894584"/>
            <a:ext cx="4895533" cy="6172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3919" y="1631845"/>
            <a:ext cx="4031616" cy="7359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06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03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175601" y="115325"/>
            <a:ext cx="1295876" cy="245709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973" y="115325"/>
            <a:ext cx="3791638" cy="245709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4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7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960" y="1850493"/>
            <a:ext cx="4895533" cy="5719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4960" y="1220551"/>
            <a:ext cx="4895533" cy="6299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3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7976" y="671935"/>
            <a:ext cx="2543757" cy="1900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927722" y="671935"/>
            <a:ext cx="2543757" cy="1900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7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7976" y="644607"/>
            <a:ext cx="2544757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49" indent="0">
              <a:buNone/>
              <a:defRPr sz="1600" b="1"/>
            </a:lvl4pPr>
            <a:lvl5pPr marL="1828733" indent="0">
              <a:buNone/>
              <a:defRPr sz="1600" b="1"/>
            </a:lvl5pPr>
            <a:lvl6pPr marL="2285916" indent="0">
              <a:buNone/>
              <a:defRPr sz="1600" b="1"/>
            </a:lvl6pPr>
            <a:lvl7pPr marL="2743099" indent="0">
              <a:buNone/>
              <a:defRPr sz="1600" b="1"/>
            </a:lvl7pPr>
            <a:lvl8pPr marL="3200283" indent="0">
              <a:buNone/>
              <a:defRPr sz="1600" b="1"/>
            </a:lvl8pPr>
            <a:lvl9pPr marL="3657466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976" y="913247"/>
            <a:ext cx="2544757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925726" y="644607"/>
            <a:ext cx="2545757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49" indent="0">
              <a:buNone/>
              <a:defRPr sz="1600" b="1"/>
            </a:lvl4pPr>
            <a:lvl5pPr marL="1828733" indent="0">
              <a:buNone/>
              <a:defRPr sz="1600" b="1"/>
            </a:lvl5pPr>
            <a:lvl6pPr marL="2285916" indent="0">
              <a:buNone/>
              <a:defRPr sz="1600" b="1"/>
            </a:lvl6pPr>
            <a:lvl7pPr marL="2743099" indent="0">
              <a:buNone/>
              <a:defRPr sz="1600" b="1"/>
            </a:lvl7pPr>
            <a:lvl8pPr marL="3200283" indent="0">
              <a:buNone/>
              <a:defRPr sz="1600" b="1"/>
            </a:lvl8pPr>
            <a:lvl9pPr marL="3657466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925726" y="913247"/>
            <a:ext cx="2545757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4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24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30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974" y="114657"/>
            <a:ext cx="1894820" cy="4879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51787" y="114658"/>
            <a:ext cx="3219692" cy="245776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974" y="602610"/>
            <a:ext cx="1894820" cy="1969812"/>
          </a:xfrm>
        </p:spPr>
        <p:txBody>
          <a:bodyPr/>
          <a:lstStyle>
            <a:lvl1pPr marL="0" indent="0">
              <a:buNone/>
              <a:defRPr sz="1400"/>
            </a:lvl1pPr>
            <a:lvl2pPr marL="457183" indent="0">
              <a:buNone/>
              <a:defRPr sz="1200"/>
            </a:lvl2pPr>
            <a:lvl3pPr marL="914366" indent="0">
              <a:buNone/>
              <a:defRPr sz="1000"/>
            </a:lvl3pPr>
            <a:lvl4pPr marL="1371549" indent="0">
              <a:buNone/>
              <a:defRPr sz="900"/>
            </a:lvl4pPr>
            <a:lvl5pPr marL="1828733" indent="0">
              <a:buNone/>
              <a:defRPr sz="900"/>
            </a:lvl5pPr>
            <a:lvl6pPr marL="2285916" indent="0">
              <a:buNone/>
              <a:defRPr sz="900"/>
            </a:lvl6pPr>
            <a:lvl7pPr marL="2743099" indent="0">
              <a:buNone/>
              <a:defRPr sz="900"/>
            </a:lvl7pPr>
            <a:lvl8pPr marL="3200283" indent="0">
              <a:buNone/>
              <a:defRPr sz="900"/>
            </a:lvl8pPr>
            <a:lvl9pPr marL="3657466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73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8894" y="2015811"/>
            <a:ext cx="3455670" cy="23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28894" y="257310"/>
            <a:ext cx="3455670" cy="1727835"/>
          </a:xfrm>
        </p:spPr>
        <p:txBody>
          <a:bodyPr/>
          <a:lstStyle>
            <a:lvl1pPr marL="0" indent="0">
              <a:buNone/>
              <a:defRPr sz="3199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49" indent="0">
              <a:buNone/>
              <a:defRPr sz="2000"/>
            </a:lvl4pPr>
            <a:lvl5pPr marL="1828733" indent="0">
              <a:buNone/>
              <a:defRPr sz="2000"/>
            </a:lvl5pPr>
            <a:lvl6pPr marL="2285916" indent="0">
              <a:buNone/>
              <a:defRPr sz="2000"/>
            </a:lvl6pPr>
            <a:lvl7pPr marL="2743099" indent="0">
              <a:buNone/>
              <a:defRPr sz="2000"/>
            </a:lvl7pPr>
            <a:lvl8pPr marL="3200283" indent="0">
              <a:buNone/>
              <a:defRPr sz="2000"/>
            </a:lvl8pPr>
            <a:lvl9pPr marL="3657466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28894" y="2253786"/>
            <a:ext cx="3455670" cy="337967"/>
          </a:xfrm>
        </p:spPr>
        <p:txBody>
          <a:bodyPr/>
          <a:lstStyle>
            <a:lvl1pPr marL="0" indent="0">
              <a:buNone/>
              <a:defRPr sz="1400"/>
            </a:lvl1pPr>
            <a:lvl2pPr marL="457183" indent="0">
              <a:buNone/>
              <a:defRPr sz="1200"/>
            </a:lvl2pPr>
            <a:lvl3pPr marL="914366" indent="0">
              <a:buNone/>
              <a:defRPr sz="1000"/>
            </a:lvl3pPr>
            <a:lvl4pPr marL="1371549" indent="0">
              <a:buNone/>
              <a:defRPr sz="900"/>
            </a:lvl4pPr>
            <a:lvl5pPr marL="1828733" indent="0">
              <a:buNone/>
              <a:defRPr sz="900"/>
            </a:lvl5pPr>
            <a:lvl6pPr marL="2285916" indent="0">
              <a:buNone/>
              <a:defRPr sz="900"/>
            </a:lvl6pPr>
            <a:lvl7pPr marL="2743099" indent="0">
              <a:buNone/>
              <a:defRPr sz="900"/>
            </a:lvl7pPr>
            <a:lvl8pPr marL="3200283" indent="0">
              <a:buNone/>
              <a:defRPr sz="900"/>
            </a:lvl8pPr>
            <a:lvl9pPr marL="3657466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24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7973" y="115326"/>
            <a:ext cx="5183506" cy="47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7973" y="671935"/>
            <a:ext cx="5183506" cy="190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7973" y="2669081"/>
            <a:ext cx="134387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F6F9-30DA-4EAD-A992-E83D8F97A6EB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813" y="2669081"/>
            <a:ext cx="182382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27606" y="2669081"/>
            <a:ext cx="134387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73870-8526-41D8-B2B4-5B60F0DA16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4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8" indent="-342888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923" indent="-285740" algn="l" defTabSz="914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8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1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4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7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1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4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8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9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9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8F01554-6594-4FB7-81C6-EE1B38847411}"/>
              </a:ext>
            </a:extLst>
          </p:cNvPr>
          <p:cNvGrpSpPr/>
          <p:nvPr/>
        </p:nvGrpSpPr>
        <p:grpSpPr>
          <a:xfrm>
            <a:off x="174877" y="28532"/>
            <a:ext cx="5409695" cy="2872153"/>
            <a:chOff x="242338" y="158591"/>
            <a:chExt cx="5409695" cy="287215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E4227-2598-48DE-9F9F-B1F28BE36712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 flipH="1">
              <a:off x="3627409" y="1278628"/>
              <a:ext cx="3392" cy="1437389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C91AB3-FA46-48B9-A503-B3C53FD1B78B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2924113" y="1242080"/>
              <a:ext cx="670684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8BBBB7-4863-48F8-982D-21710C406B9B}"/>
                </a:ext>
              </a:extLst>
            </p:cNvPr>
            <p:cNvCxnSpPr>
              <a:cxnSpLocks/>
            </p:cNvCxnSpPr>
            <p:nvPr/>
          </p:nvCxnSpPr>
          <p:spPr>
            <a:xfrm>
              <a:off x="3645240" y="1250706"/>
              <a:ext cx="354946" cy="35062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3C62C455-ADAE-46DA-A1A1-23CA13C75730}"/>
                </a:ext>
              </a:extLst>
            </p:cNvPr>
            <p:cNvGrpSpPr/>
            <p:nvPr/>
          </p:nvGrpSpPr>
          <p:grpSpPr>
            <a:xfrm>
              <a:off x="242338" y="158591"/>
              <a:ext cx="5409695" cy="2631454"/>
              <a:chOff x="1898609" y="2164602"/>
              <a:chExt cx="5409695" cy="2592288"/>
            </a:xfrm>
          </p:grpSpPr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A9CDBA31-0329-4AC1-80B9-63A8D1067FF5}"/>
                  </a:ext>
                </a:extLst>
              </p:cNvPr>
              <p:cNvCxnSpPr/>
              <p:nvPr/>
            </p:nvCxnSpPr>
            <p:spPr>
              <a:xfrm>
                <a:off x="2051720" y="4684882"/>
                <a:ext cx="52565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9737EB9B-1BDF-4AB5-8DED-6AC4833CC307}"/>
                  </a:ext>
                </a:extLst>
              </p:cNvPr>
              <p:cNvCxnSpPr/>
              <p:nvPr/>
            </p:nvCxnSpPr>
            <p:spPr>
              <a:xfrm flipV="1">
                <a:off x="4572000" y="2164602"/>
                <a:ext cx="0" cy="25202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55A5BAE5-7940-462D-9102-FB5A5682F49E}"/>
                      </a:ext>
                    </a:extLst>
                  </p:cNvPr>
                  <p:cNvSpPr txBox="1"/>
                  <p:nvPr/>
                </p:nvSpPr>
                <p:spPr>
                  <a:xfrm>
                    <a:off x="4829849" y="2416687"/>
                    <a:ext cx="884729" cy="3690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1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1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11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1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e-DE" sz="11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0.66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de-DE" sz="1100" dirty="0"/>
                  </a:p>
                </p:txBody>
              </p:sp>
            </mc:Choice>
            <mc:Fallback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55A5BAE5-7940-462D-9102-FB5A5682F4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9849" y="2416687"/>
                    <a:ext cx="884729" cy="3690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Gerade Verbindung 5">
                <a:extLst>
                  <a:ext uri="{FF2B5EF4-FFF2-40B4-BE49-F238E27FC236}">
                    <a16:creationId xmlns:a16="http://schemas.microsoft.com/office/drawing/2014/main" id="{C2936597-0EA8-4488-97C3-EE6818043311}"/>
                  </a:ext>
                </a:extLst>
              </p:cNvPr>
              <p:cNvCxnSpPr/>
              <p:nvPr/>
            </p:nvCxnSpPr>
            <p:spPr>
              <a:xfrm>
                <a:off x="6732240" y="4612874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3">
                <a:extLst>
                  <a:ext uri="{FF2B5EF4-FFF2-40B4-BE49-F238E27FC236}">
                    <a16:creationId xmlns:a16="http://schemas.microsoft.com/office/drawing/2014/main" id="{EE51B6D3-4C59-4886-84A3-CDF47D53AC8D}"/>
                  </a:ext>
                </a:extLst>
              </p:cNvPr>
              <p:cNvCxnSpPr/>
              <p:nvPr/>
            </p:nvCxnSpPr>
            <p:spPr>
              <a:xfrm>
                <a:off x="4499992" y="2524642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6B7AB6AD-FB15-4E61-BAED-828A7FD04294}"/>
                      </a:ext>
                    </a:extLst>
                  </p:cNvPr>
                  <p:cNvSpPr/>
                  <p:nvPr/>
                </p:nvSpPr>
                <p:spPr>
                  <a:xfrm>
                    <a:off x="6537061" y="4249920"/>
                    <a:ext cx="387542" cy="31848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de-DE" sz="900" dirty="0"/>
                  </a:p>
                </p:txBody>
              </p:sp>
            </mc:Choice>
            <mc:Fallback xmlns=""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6B7AB6AD-FB15-4E61-BAED-828A7FD042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7061" y="4249920"/>
                    <a:ext cx="387542" cy="31848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C58B6049-6166-4419-BF7B-1F647A89D1D1}"/>
                      </a:ext>
                    </a:extLst>
                  </p:cNvPr>
                  <p:cNvSpPr/>
                  <p:nvPr/>
                </p:nvSpPr>
                <p:spPr>
                  <a:xfrm>
                    <a:off x="4577503" y="2328184"/>
                    <a:ext cx="387542" cy="3175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9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de-DE" sz="900" dirty="0"/>
                  </a:p>
                </p:txBody>
              </p:sp>
            </mc:Choice>
            <mc:Fallback xmlns=""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C58B6049-6166-4419-BF7B-1F647A89D1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7503" y="2328184"/>
                    <a:ext cx="387542" cy="3175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D4512F67-C097-406E-9097-D9621384F41A}"/>
                      </a:ext>
                    </a:extLst>
                  </p:cNvPr>
                  <p:cNvSpPr/>
                  <p:nvPr/>
                </p:nvSpPr>
                <p:spPr>
                  <a:xfrm>
                    <a:off x="6732240" y="2260965"/>
                    <a:ext cx="387542" cy="3175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de-DE" sz="900" dirty="0"/>
                  </a:p>
                </p:txBody>
              </p:sp>
            </mc:Choice>
            <mc:Fallback xmlns=""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D4512F67-C097-406E-9097-D9621384F4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2240" y="2260965"/>
                    <a:ext cx="387542" cy="3175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F22BCD16-8894-4937-BBFA-2A5FEFF587EB}"/>
                  </a:ext>
                </a:extLst>
              </p:cNvPr>
              <p:cNvCxnSpPr/>
              <p:nvPr/>
            </p:nvCxnSpPr>
            <p:spPr>
              <a:xfrm flipV="1">
                <a:off x="4572000" y="2524642"/>
                <a:ext cx="2160240" cy="21602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8DD572E3-AA63-4F74-BE51-D2B30D103E38}"/>
                      </a:ext>
                    </a:extLst>
                  </p:cNvPr>
                  <p:cNvSpPr/>
                  <p:nvPr/>
                </p:nvSpPr>
                <p:spPr>
                  <a:xfrm>
                    <a:off x="1898609" y="2260934"/>
                    <a:ext cx="474104" cy="3176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   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de-DE" sz="900" dirty="0"/>
                  </a:p>
                </p:txBody>
              </p:sp>
            </mc:Choice>
            <mc:Fallback xmlns=""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8DD572E3-AA63-4F74-BE51-D2B30D103E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8609" y="2260934"/>
                    <a:ext cx="474104" cy="3176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ECDFF883-0893-4272-88EE-A3A8B8A41552}"/>
                  </a:ext>
                </a:extLst>
              </p:cNvPr>
              <p:cNvCxnSpPr/>
              <p:nvPr/>
            </p:nvCxnSpPr>
            <p:spPr>
              <a:xfrm flipH="1" flipV="1">
                <a:off x="2402237" y="2519585"/>
                <a:ext cx="2178147" cy="2165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34">
                <a:extLst>
                  <a:ext uri="{FF2B5EF4-FFF2-40B4-BE49-F238E27FC236}">
                    <a16:creationId xmlns:a16="http://schemas.microsoft.com/office/drawing/2014/main" id="{23733B16-B7C2-48E9-A52B-7FBF15DB99BB}"/>
                  </a:ext>
                </a:extLst>
              </p:cNvPr>
              <p:cNvCxnSpPr/>
              <p:nvPr/>
            </p:nvCxnSpPr>
            <p:spPr>
              <a:xfrm>
                <a:off x="2411760" y="4612874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95F33226-3C43-48DE-AC07-7A36557B4C61}"/>
                  </a:ext>
                </a:extLst>
              </p:cNvPr>
              <p:cNvCxnSpPr/>
              <p:nvPr/>
            </p:nvCxnSpPr>
            <p:spPr>
              <a:xfrm flipV="1">
                <a:off x="4572000" y="2524642"/>
                <a:ext cx="2160240" cy="21602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3C398F7A-A9A4-4A9D-930B-95053006F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3100706"/>
                <a:ext cx="1584176" cy="158417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64277828-647B-4BF1-9668-EFEB119D1FA3}"/>
                  </a:ext>
                </a:extLst>
              </p:cNvPr>
              <p:cNvCxnSpPr/>
              <p:nvPr/>
            </p:nvCxnSpPr>
            <p:spPr>
              <a:xfrm flipH="1" flipV="1">
                <a:off x="2987824" y="3100706"/>
                <a:ext cx="1584176" cy="158417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hteck 32">
                    <a:extLst>
                      <a:ext uri="{FF2B5EF4-FFF2-40B4-BE49-F238E27FC236}">
                        <a16:creationId xmlns:a16="http://schemas.microsoft.com/office/drawing/2014/main" id="{66123983-D700-498B-BCA4-6A6A4F335DB2}"/>
                      </a:ext>
                    </a:extLst>
                  </p:cNvPr>
                  <p:cNvSpPr/>
                  <p:nvPr/>
                </p:nvSpPr>
                <p:spPr>
                  <a:xfrm>
                    <a:off x="5727769" y="2737977"/>
                    <a:ext cx="504369" cy="341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de-DE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e-DE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DE" sz="8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de-DE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e-DE" sz="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33" name="Rechteck 32">
                    <a:extLst>
                      <a:ext uri="{FF2B5EF4-FFF2-40B4-BE49-F238E27FC236}">
                        <a16:creationId xmlns:a16="http://schemas.microsoft.com/office/drawing/2014/main" id="{66123983-D700-498B-BCA4-6A6A4F335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7769" y="2737977"/>
                    <a:ext cx="504369" cy="3414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hteck 34">
                    <a:extLst>
                      <a:ext uri="{FF2B5EF4-FFF2-40B4-BE49-F238E27FC236}">
                        <a16:creationId xmlns:a16="http://schemas.microsoft.com/office/drawing/2014/main" id="{BE163E27-EB91-42FC-9BF3-268C662A0705}"/>
                      </a:ext>
                    </a:extLst>
                  </p:cNvPr>
                  <p:cNvSpPr/>
                  <p:nvPr/>
                </p:nvSpPr>
                <p:spPr>
                  <a:xfrm>
                    <a:off x="2993315" y="2737977"/>
                    <a:ext cx="581313" cy="341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de-DE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e-DE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DE" sz="8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de-DE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e-DE" sz="8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800" i="1">
                                        <a:latin typeface="Cambria Math"/>
                                      </a:rPr>
                                      <m:t>   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35" name="Rechteck 34">
                    <a:extLst>
                      <a:ext uri="{FF2B5EF4-FFF2-40B4-BE49-F238E27FC236}">
                        <a16:creationId xmlns:a16="http://schemas.microsoft.com/office/drawing/2014/main" id="{BE163E27-EB91-42FC-9BF3-268C662A07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3315" y="2737977"/>
                    <a:ext cx="581313" cy="3414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feld 37">
                    <a:extLst>
                      <a:ext uri="{FF2B5EF4-FFF2-40B4-BE49-F238E27FC236}">
                        <a16:creationId xmlns:a16="http://schemas.microsoft.com/office/drawing/2014/main" id="{62456E29-B21F-46B7-BE7F-2FB0FBE010B4}"/>
                      </a:ext>
                    </a:extLst>
                  </p:cNvPr>
                  <p:cNvSpPr txBox="1"/>
                  <p:nvPr/>
                </p:nvSpPr>
                <p:spPr>
                  <a:xfrm>
                    <a:off x="4838232" y="2755601"/>
                    <a:ext cx="883382" cy="3690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de-DE" sz="1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1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e-DE" sz="11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0.70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0.23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de-DE" sz="1100" dirty="0"/>
                  </a:p>
                </p:txBody>
              </p:sp>
            </mc:Choice>
            <mc:Fallback>
              <p:sp>
                <p:nvSpPr>
                  <p:cNvPr id="38" name="Textfeld 37">
                    <a:extLst>
                      <a:ext uri="{FF2B5EF4-FFF2-40B4-BE49-F238E27FC236}">
                        <a16:creationId xmlns:a16="http://schemas.microsoft.com/office/drawing/2014/main" id="{62456E29-B21F-46B7-BE7F-2FB0FBE010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8232" y="2755601"/>
                    <a:ext cx="883382" cy="36901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D1FBBC40-93BA-45B4-A475-BF9241EFF0E2}"/>
                      </a:ext>
                    </a:extLst>
                  </p:cNvPr>
                  <p:cNvSpPr/>
                  <p:nvPr/>
                </p:nvSpPr>
                <p:spPr>
                  <a:xfrm>
                    <a:off x="2161619" y="4187253"/>
                    <a:ext cx="474104" cy="31848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9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de-DE" sz="900" dirty="0"/>
                  </a:p>
                </p:txBody>
              </p:sp>
            </mc:Choice>
            <mc:Fallback xmlns=""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D1FBBC40-93BA-45B4-A475-BF9241EFF0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619" y="4187253"/>
                    <a:ext cx="474104" cy="31848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F8DCDEC1-54EE-4AF7-AC99-5E0A7AAACB9E}"/>
                  </a:ext>
                </a:extLst>
              </p:cNvPr>
              <p:cNvCxnSpPr/>
              <p:nvPr/>
            </p:nvCxnSpPr>
            <p:spPr>
              <a:xfrm>
                <a:off x="4572000" y="4684882"/>
                <a:ext cx="216024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93261467-A0AA-47A8-B2FE-9CE1CF4A10D3}"/>
                  </a:ext>
                </a:extLst>
              </p:cNvPr>
              <p:cNvCxnSpPr/>
              <p:nvPr/>
            </p:nvCxnSpPr>
            <p:spPr>
              <a:xfrm flipV="1">
                <a:off x="4572000" y="2524642"/>
                <a:ext cx="0" cy="216024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2D8B3243-F25B-40B1-9AAD-56E9E587D09B}"/>
                      </a:ext>
                    </a:extLst>
                  </p:cNvPr>
                  <p:cNvSpPr/>
                  <p:nvPr/>
                </p:nvSpPr>
                <p:spPr>
                  <a:xfrm>
                    <a:off x="4374356" y="4211914"/>
                    <a:ext cx="387542" cy="31848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9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9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de-DE" sz="900" dirty="0"/>
                  </a:p>
                </p:txBody>
              </p:sp>
            </mc:Choice>
            <mc:Fallback xmlns=""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2D8B3243-F25B-40B1-9AAD-56E9E587D0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4356" y="4211914"/>
                    <a:ext cx="387542" cy="31848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B630C0A-1617-4260-B54F-F2932CD5D8FB}"/>
                  </a:ext>
                </a:extLst>
              </p:cNvPr>
              <p:cNvSpPr/>
              <p:nvPr/>
            </p:nvSpPr>
            <p:spPr>
              <a:xfrm>
                <a:off x="5251068" y="3195961"/>
                <a:ext cx="72008" cy="720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A373E4-AEBF-4EC0-BDAB-A6B29551E69E}"/>
                    </a:ext>
                  </a:extLst>
                </p:cNvPr>
                <p:cNvSpPr txBox="1"/>
                <p:nvPr/>
              </p:nvSpPr>
              <p:spPr>
                <a:xfrm>
                  <a:off x="3362629" y="2784523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0.33</m:t>
                        </m:r>
                      </m:oMath>
                    </m:oMathPara>
                  </a14:m>
                  <a:endParaRPr lang="de-DE" sz="1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A373E4-AEBF-4EC0-BDAB-A6B29551E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629" y="2784523"/>
                  <a:ext cx="450764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995B8AA-D875-4292-8358-5BAD51AFD5FD}"/>
                    </a:ext>
                  </a:extLst>
                </p:cNvPr>
                <p:cNvSpPr txBox="1"/>
                <p:nvPr/>
              </p:nvSpPr>
              <p:spPr>
                <a:xfrm>
                  <a:off x="2444140" y="1108837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0.66</m:t>
                        </m:r>
                      </m:oMath>
                    </m:oMathPara>
                  </a14:m>
                  <a:endParaRPr lang="de-DE" sz="1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995B8AA-D875-4292-8358-5BAD51AFD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140" y="1108837"/>
                  <a:ext cx="450764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7AE3C35-D833-4A1D-AE90-7FE00B52EBE4}"/>
                    </a:ext>
                  </a:extLst>
                </p:cNvPr>
                <p:cNvSpPr txBox="1"/>
                <p:nvPr/>
              </p:nvSpPr>
              <p:spPr>
                <a:xfrm>
                  <a:off x="3946720" y="1617943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0.70</m:t>
                        </m:r>
                      </m:oMath>
                    </m:oMathPara>
                  </a14:m>
                  <a:endParaRPr lang="de-DE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7AE3C35-D833-4A1D-AE90-7FE00B52E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720" y="1617943"/>
                  <a:ext cx="450764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43EE49A-EC4B-4CB3-BE6E-FAE4C2D16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4401" y="1273958"/>
              <a:ext cx="1073588" cy="102925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6508383-BD42-4777-98E8-EA27829929E5}"/>
                    </a:ext>
                  </a:extLst>
                </p:cNvPr>
                <p:cNvSpPr txBox="1"/>
                <p:nvPr/>
              </p:nvSpPr>
              <p:spPr>
                <a:xfrm>
                  <a:off x="2103490" y="2294166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0.23</m:t>
                        </m:r>
                      </m:oMath>
                    </m:oMathPara>
                  </a14:m>
                  <a:endParaRPr lang="de-DE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6508383-BD42-4777-98E8-EA2782992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490" y="2294166"/>
                  <a:ext cx="450764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D2AB114-DDDF-42AD-B711-72259CFE4B41}"/>
                    </a:ext>
                  </a:extLst>
                </p:cNvPr>
                <p:cNvSpPr txBox="1"/>
                <p:nvPr/>
              </p:nvSpPr>
              <p:spPr>
                <a:xfrm>
                  <a:off x="4831166" y="2784523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1.00</m:t>
                        </m:r>
                      </m:oMath>
                    </m:oMathPara>
                  </a14:m>
                  <a:endParaRPr lang="de-DE" sz="1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D2AB114-DDDF-42AD-B711-72259CFE4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166" y="2784523"/>
                  <a:ext cx="450764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93E9E3D-52EC-415D-B48C-88B85203DE5D}"/>
                    </a:ext>
                  </a:extLst>
                </p:cNvPr>
                <p:cNvSpPr txBox="1"/>
                <p:nvPr/>
              </p:nvSpPr>
              <p:spPr>
                <a:xfrm>
                  <a:off x="2447425" y="400027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1.00</m:t>
                        </m:r>
                      </m:oMath>
                    </m:oMathPara>
                  </a14:m>
                  <a:endParaRPr lang="de-DE" sz="1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93E9E3D-52EC-415D-B48C-88B85203D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425" y="400027"/>
                  <a:ext cx="450764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3FE360-2059-423C-81F1-6F26660E68F7}"/>
                    </a:ext>
                  </a:extLst>
                </p:cNvPr>
                <p:cNvSpPr txBox="1"/>
                <p:nvPr/>
              </p:nvSpPr>
              <p:spPr>
                <a:xfrm>
                  <a:off x="4451928" y="1155515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1.00</m:t>
                        </m:r>
                      </m:oMath>
                    </m:oMathPara>
                  </a14:m>
                  <a:endParaRPr lang="de-DE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3FE360-2059-423C-81F1-6F26660E6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928" y="1155515"/>
                  <a:ext cx="450764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ECF432C-D750-4042-B5E4-367C1C3A1D19}"/>
                    </a:ext>
                  </a:extLst>
                </p:cNvPr>
                <p:cNvSpPr txBox="1"/>
                <p:nvPr/>
              </p:nvSpPr>
              <p:spPr>
                <a:xfrm>
                  <a:off x="981095" y="1157835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1.00</m:t>
                        </m:r>
                      </m:oMath>
                    </m:oMathPara>
                  </a14:m>
                  <a:endParaRPr lang="de-DE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ECF432C-D750-4042-B5E4-367C1C3A1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95" y="1157835"/>
                  <a:ext cx="450764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F5BDDFA-807B-45F7-9DEB-5177E55CD285}"/>
                    </a:ext>
                  </a:extLst>
                </p:cNvPr>
                <p:cNvSpPr txBox="1"/>
                <p:nvPr/>
              </p:nvSpPr>
              <p:spPr>
                <a:xfrm>
                  <a:off x="2697567" y="2784523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0.00</m:t>
                        </m:r>
                      </m:oMath>
                    </m:oMathPara>
                  </a14:m>
                  <a:endParaRPr lang="de-DE" sz="1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F5BDDFA-807B-45F7-9DEB-5177E55CD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567" y="2784523"/>
                  <a:ext cx="450764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49CBF85-BE7B-4C83-B421-B704907369C6}"/>
                    </a:ext>
                  </a:extLst>
                </p:cNvPr>
                <p:cNvSpPr txBox="1"/>
                <p:nvPr/>
              </p:nvSpPr>
              <p:spPr>
                <a:xfrm>
                  <a:off x="2370050" y="2499007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0.00</m:t>
                        </m:r>
                      </m:oMath>
                    </m:oMathPara>
                  </a14:m>
                  <a:endParaRPr lang="de-DE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49CBF85-BE7B-4C83-B421-B70490736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050" y="2499007"/>
                  <a:ext cx="450764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Gerade Verbindung 34">
            <a:extLst>
              <a:ext uri="{FF2B5EF4-FFF2-40B4-BE49-F238E27FC236}">
                <a16:creationId xmlns:a16="http://schemas.microsoft.com/office/drawing/2014/main" id="{8927A10A-6F60-4C24-B22C-2731171571C0}"/>
              </a:ext>
            </a:extLst>
          </p:cNvPr>
          <p:cNvCxnSpPr>
            <a:cxnSpLocks/>
          </p:cNvCxnSpPr>
          <p:nvPr/>
        </p:nvCxnSpPr>
        <p:spPr>
          <a:xfrm flipH="1">
            <a:off x="1211647" y="920632"/>
            <a:ext cx="102120" cy="108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34">
            <a:extLst>
              <a:ext uri="{FF2B5EF4-FFF2-40B4-BE49-F238E27FC236}">
                <a16:creationId xmlns:a16="http://schemas.microsoft.com/office/drawing/2014/main" id="{37278096-A29E-4EBA-A1AB-8DAF6ADECFE3}"/>
              </a:ext>
            </a:extLst>
          </p:cNvPr>
          <p:cNvCxnSpPr>
            <a:cxnSpLocks/>
          </p:cNvCxnSpPr>
          <p:nvPr/>
        </p:nvCxnSpPr>
        <p:spPr>
          <a:xfrm flipH="1" flipV="1">
            <a:off x="4380114" y="937956"/>
            <a:ext cx="104659" cy="99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544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Larissa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Ostwald, Dirk</dc:creator>
  <cp:lastModifiedBy>Dirk Ostwald</cp:lastModifiedBy>
  <cp:revision>18</cp:revision>
  <dcterms:created xsi:type="dcterms:W3CDTF">2014-05-07T11:53:12Z</dcterms:created>
  <dcterms:modified xsi:type="dcterms:W3CDTF">2021-11-03T10:52:35Z</dcterms:modified>
</cp:coreProperties>
</file>