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4801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30264"/>
            <a:ext cx="4860131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701796"/>
            <a:ext cx="486013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15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66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72505"/>
            <a:ext cx="1397288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72505"/>
            <a:ext cx="4110861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10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7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07773"/>
            <a:ext cx="5589151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168309"/>
            <a:ext cx="5589151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5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862523"/>
            <a:ext cx="275407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862523"/>
            <a:ext cx="275407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72505"/>
            <a:ext cx="5589151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94272"/>
            <a:ext cx="27414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183532"/>
            <a:ext cx="274141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94272"/>
            <a:ext cx="27549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183532"/>
            <a:ext cx="275491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45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66513"/>
            <a:ext cx="3280589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66513"/>
            <a:ext cx="3280589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72505"/>
            <a:ext cx="5589151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862523"/>
            <a:ext cx="5589151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85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50EA6AE-0081-BB11-268D-087D8B4F2509}"/>
              </a:ext>
            </a:extLst>
          </p:cNvPr>
          <p:cNvGrpSpPr/>
          <p:nvPr/>
        </p:nvGrpSpPr>
        <p:grpSpPr>
          <a:xfrm>
            <a:off x="146008" y="30234"/>
            <a:ext cx="5995797" cy="2995715"/>
            <a:chOff x="57259" y="30234"/>
            <a:chExt cx="5995797" cy="2995715"/>
          </a:xfrm>
        </p:grpSpPr>
        <p:pic>
          <p:nvPicPr>
            <p:cNvPr id="7" name="Grafik 6" descr="Ein Bild, das Person, drinnen enthält.&#10;&#10;Automatisch generierte Beschreibung">
              <a:extLst>
                <a:ext uri="{FF2B5EF4-FFF2-40B4-BE49-F238E27FC236}">
                  <a16:creationId xmlns:a16="http://schemas.microsoft.com/office/drawing/2014/main" id="{F4DB8EE7-4726-4A98-8E45-CC20F718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9" y="589339"/>
              <a:ext cx="3650351" cy="243661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54588F8-9C88-4869-98E6-B3E52412729A}"/>
                    </a:ext>
                  </a:extLst>
                </p:cNvPr>
                <p:cNvSpPr txBox="1"/>
                <p:nvPr/>
              </p:nvSpPr>
              <p:spPr>
                <a:xfrm>
                  <a:off x="3782883" y="482281"/>
                  <a:ext cx="2270173" cy="2467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de-DE" sz="1300" dirty="0">
                      <a:solidFill>
                        <a:schemeClr val="accent1">
                          <a:lumMod val="7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Unabhängige Variablen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sz="1300" dirty="0">
                      <a:solidFill>
                        <a:schemeClr val="accent1">
                          <a:lumMod val="7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Anzahl Therapiestunden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sz="1300" dirty="0">
                      <a:solidFill>
                        <a:schemeClr val="accent1">
                          <a:lumMod val="7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Erfahrung </a:t>
                  </a:r>
                  <a:r>
                    <a:rPr lang="de-DE" sz="1300" dirty="0" err="1">
                      <a:solidFill>
                        <a:schemeClr val="accent1">
                          <a:lumMod val="7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Therapeut:in</a:t>
                  </a:r>
                  <a:endParaRPr lang="de-DE" sz="13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300" i="1">
                          <a:latin typeface="Cambria Math" panose="02040503050406030204" pitchFamily="18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m:t>⇒ </m:t>
                      </m:r>
                    </m:oMath>
                  </a14:m>
                  <a:r>
                    <a:rPr lang="de-DE" sz="13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Maß für Therapiegüte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de-DE" sz="1300" dirty="0">
                      <a:solidFill>
                        <a:schemeClr val="accent1">
                          <a:lumMod val="7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Abhängige Variablen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sz="1300" dirty="0">
                      <a:solidFill>
                        <a:schemeClr val="accent1">
                          <a:lumMod val="7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BDI Score Reduktion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de-DE" sz="1300" dirty="0">
                      <a:solidFill>
                        <a:schemeClr val="accent1">
                          <a:lumMod val="7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Glucocorticoid Reduktion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300" i="1">
                          <a:latin typeface="Cambria Math" panose="02040503050406030204" pitchFamily="18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m:t>⇒</m:t>
                      </m:r>
                    </m:oMath>
                  </a14:m>
                  <a:r>
                    <a:rPr lang="de-DE" sz="13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Maß für Therapieerfolg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54588F8-9C88-4869-98E6-B3E524127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883" y="482281"/>
                  <a:ext cx="2270173" cy="2467983"/>
                </a:xfrm>
                <a:prstGeom prst="rect">
                  <a:avLst/>
                </a:prstGeom>
                <a:blipFill>
                  <a:blip r:embed="rId3"/>
                  <a:stretch>
                    <a:fillRect l="-268" b="-148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0D17B6CD-5BFC-4BA5-5535-6826507B3EAA}"/>
                </a:ext>
              </a:extLst>
            </p:cNvPr>
            <p:cNvSpPr txBox="1"/>
            <p:nvPr/>
          </p:nvSpPr>
          <p:spPr>
            <a:xfrm>
              <a:off x="1223848" y="30234"/>
              <a:ext cx="3854980" cy="4520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7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Therapiegüte als Therapieerfolgsfaktor?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9</cp:revision>
  <dcterms:created xsi:type="dcterms:W3CDTF">2021-10-08T09:10:36Z</dcterms:created>
  <dcterms:modified xsi:type="dcterms:W3CDTF">2022-11-16T10:40:47Z</dcterms:modified>
</cp:coreProperties>
</file>