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6840538" cy="5759450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0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942577"/>
            <a:ext cx="5814457" cy="2005142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025045"/>
            <a:ext cx="5130404" cy="139053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16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50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06637"/>
            <a:ext cx="1474991" cy="488086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06637"/>
            <a:ext cx="4339466" cy="488086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98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80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5864"/>
            <a:ext cx="5899964" cy="2395771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3854300"/>
            <a:ext cx="5899964" cy="1259879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28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533187"/>
            <a:ext cx="2907229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533187"/>
            <a:ext cx="2907229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42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06639"/>
            <a:ext cx="5899964" cy="111322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411865"/>
            <a:ext cx="2893868" cy="69193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103799"/>
            <a:ext cx="2893868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411865"/>
            <a:ext cx="2908120" cy="69193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103799"/>
            <a:ext cx="2908120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68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87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05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83963"/>
            <a:ext cx="2206252" cy="1343872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829256"/>
            <a:ext cx="3463022" cy="4092942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727835"/>
            <a:ext cx="2206252" cy="320102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19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83963"/>
            <a:ext cx="2206252" cy="1343872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829256"/>
            <a:ext cx="3463022" cy="4092942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727835"/>
            <a:ext cx="2206252" cy="320102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68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06639"/>
            <a:ext cx="5899964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533187"/>
            <a:ext cx="5899964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5338158"/>
            <a:ext cx="153912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A6A7-50F4-463B-910E-CFAB06BEAEBD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5338158"/>
            <a:ext cx="230868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5338158"/>
            <a:ext cx="153912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3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462A584-1864-A57A-3EB7-FC24CA23807D}"/>
              </a:ext>
            </a:extLst>
          </p:cNvPr>
          <p:cNvGrpSpPr/>
          <p:nvPr/>
        </p:nvGrpSpPr>
        <p:grpSpPr>
          <a:xfrm>
            <a:off x="169343" y="169812"/>
            <a:ext cx="6501852" cy="5317416"/>
            <a:chOff x="325265" y="290625"/>
            <a:chExt cx="6501852" cy="5317416"/>
          </a:xfrm>
        </p:grpSpPr>
        <p:pic>
          <p:nvPicPr>
            <p:cNvPr id="11" name="Picture 10" descr="Shape&#10;&#10;Description automatically generated">
              <a:extLst>
                <a:ext uri="{FF2B5EF4-FFF2-40B4-BE49-F238E27FC236}">
                  <a16:creationId xmlns:a16="http://schemas.microsoft.com/office/drawing/2014/main" id="{449E0508-63EA-4C94-A4A5-A29C68416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265" y="290625"/>
              <a:ext cx="2219461" cy="878492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DA395C7-6F8D-4E08-BA87-1C0CF7FD3E32}"/>
                </a:ext>
              </a:extLst>
            </p:cNvPr>
            <p:cNvSpPr/>
            <p:nvPr/>
          </p:nvSpPr>
          <p:spPr>
            <a:xfrm>
              <a:off x="851620" y="1416557"/>
              <a:ext cx="5975497" cy="4191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4218A6-A47E-4120-AA0D-14512EC581E4}"/>
                </a:ext>
              </a:extLst>
            </p:cNvPr>
            <p:cNvSpPr txBox="1"/>
            <p:nvPr/>
          </p:nvSpPr>
          <p:spPr>
            <a:xfrm>
              <a:off x="2214789" y="1616218"/>
              <a:ext cx="3326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Repräsentationstheorie des Messens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0136DC6-5EB5-40C8-9C0A-DA7B449FD943}"/>
                </a:ext>
              </a:extLst>
            </p:cNvPr>
            <p:cNvSpPr/>
            <p:nvPr/>
          </p:nvSpPr>
          <p:spPr>
            <a:xfrm>
              <a:off x="4334048" y="2600890"/>
              <a:ext cx="2105244" cy="21052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79EDB9D-C105-4C7C-8937-DF0B5031694B}"/>
                </a:ext>
              </a:extLst>
            </p:cNvPr>
            <p:cNvSpPr/>
            <p:nvPr/>
          </p:nvSpPr>
          <p:spPr>
            <a:xfrm>
              <a:off x="1228475" y="2600890"/>
              <a:ext cx="2105244" cy="21052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6FFD509-F6FF-47AC-B90C-7CFD0AE11A7A}"/>
                </a:ext>
              </a:extLst>
            </p:cNvPr>
            <p:cNvSpPr/>
            <p:nvPr/>
          </p:nvSpPr>
          <p:spPr>
            <a:xfrm>
              <a:off x="1904987" y="2840658"/>
              <a:ext cx="295528" cy="29552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5840CA4-D4C3-4E74-A0E1-79F6CE99739A}"/>
                </a:ext>
              </a:extLst>
            </p:cNvPr>
            <p:cNvSpPr/>
            <p:nvPr/>
          </p:nvSpPr>
          <p:spPr>
            <a:xfrm>
              <a:off x="2303307" y="2825606"/>
              <a:ext cx="295528" cy="2955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672DA7-1163-415E-A0C8-9E2BAF32F728}"/>
                </a:ext>
              </a:extLst>
            </p:cNvPr>
            <p:cNvSpPr/>
            <p:nvPr/>
          </p:nvSpPr>
          <p:spPr>
            <a:xfrm>
              <a:off x="1547410" y="3495894"/>
              <a:ext cx="295528" cy="295528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DFC6ADB-BA4B-4D9A-BFA1-A9E71DA891E5}"/>
                </a:ext>
              </a:extLst>
            </p:cNvPr>
            <p:cNvSpPr/>
            <p:nvPr/>
          </p:nvSpPr>
          <p:spPr>
            <a:xfrm>
              <a:off x="2488032" y="3512299"/>
              <a:ext cx="295528" cy="295528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A070A04-A9A5-4920-A0E6-66861EA78A96}"/>
                </a:ext>
              </a:extLst>
            </p:cNvPr>
            <p:cNvSpPr/>
            <p:nvPr/>
          </p:nvSpPr>
          <p:spPr>
            <a:xfrm>
              <a:off x="2027155" y="3319519"/>
              <a:ext cx="295528" cy="29552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52F9458-7ABD-4B83-B8B6-E399E9E5106A}"/>
                </a:ext>
              </a:extLst>
            </p:cNvPr>
            <p:cNvSpPr/>
            <p:nvPr/>
          </p:nvSpPr>
          <p:spPr>
            <a:xfrm>
              <a:off x="2808723" y="3836066"/>
              <a:ext cx="295528" cy="29552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9FC11E7-C3CA-44A7-BA56-86A5E17AA933}"/>
                </a:ext>
              </a:extLst>
            </p:cNvPr>
            <p:cNvSpPr/>
            <p:nvPr/>
          </p:nvSpPr>
          <p:spPr>
            <a:xfrm>
              <a:off x="2060355" y="3920832"/>
              <a:ext cx="295528" cy="29552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3F68A8B-09F1-4341-BDF4-1AD39E485F81}"/>
                </a:ext>
              </a:extLst>
            </p:cNvPr>
            <p:cNvSpPr/>
            <p:nvPr/>
          </p:nvSpPr>
          <p:spPr>
            <a:xfrm>
              <a:off x="1535431" y="3090431"/>
              <a:ext cx="295528" cy="2955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FE91289-7801-4B2B-BCBF-AE686D858AD5}"/>
                </a:ext>
              </a:extLst>
            </p:cNvPr>
            <p:cNvSpPr/>
            <p:nvPr/>
          </p:nvSpPr>
          <p:spPr>
            <a:xfrm>
              <a:off x="2725078" y="3127678"/>
              <a:ext cx="295528" cy="29552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850960C-D877-42D9-B7C5-CE23E2C83046}"/>
                </a:ext>
              </a:extLst>
            </p:cNvPr>
            <p:cNvSpPr/>
            <p:nvPr/>
          </p:nvSpPr>
          <p:spPr>
            <a:xfrm>
              <a:off x="2460941" y="4144854"/>
              <a:ext cx="295528" cy="29552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77D499E-70B1-4C58-917A-F0D3B9F7C907}"/>
                    </a:ext>
                  </a:extLst>
                </p:cNvPr>
                <p:cNvSpPr txBox="1"/>
                <p:nvPr/>
              </p:nvSpPr>
              <p:spPr>
                <a:xfrm>
                  <a:off x="1547410" y="3798883"/>
                  <a:ext cx="31258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⋄</m:t>
                        </m:r>
                      </m:oMath>
                    </m:oMathPara>
                  </a14:m>
                  <a:endParaRPr lang="de-DE" sz="36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77D499E-70B1-4C58-917A-F0D3B9F7C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410" y="3798883"/>
                  <a:ext cx="312586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A3E59E-EA4C-4C9B-AB52-8D47D60D801D}"/>
                </a:ext>
              </a:extLst>
            </p:cNvPr>
            <p:cNvSpPr txBox="1"/>
            <p:nvPr/>
          </p:nvSpPr>
          <p:spPr>
            <a:xfrm>
              <a:off x="4575655" y="321849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7.55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F5940E-78D8-4CF1-964F-765123154A3C}"/>
                </a:ext>
              </a:extLst>
            </p:cNvPr>
            <p:cNvSpPr txBox="1"/>
            <p:nvPr/>
          </p:nvSpPr>
          <p:spPr>
            <a:xfrm>
              <a:off x="5428655" y="312656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-5.49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8AC3D80-5965-461A-93D7-A588D4B3B8E8}"/>
                </a:ext>
              </a:extLst>
            </p:cNvPr>
            <p:cNvSpPr txBox="1"/>
            <p:nvPr/>
          </p:nvSpPr>
          <p:spPr>
            <a:xfrm>
              <a:off x="5368692" y="349891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3.14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B32C0BE-E2F9-4578-9495-4744980C5F1C}"/>
                </a:ext>
              </a:extLst>
            </p:cNvPr>
            <p:cNvSpPr txBox="1"/>
            <p:nvPr/>
          </p:nvSpPr>
          <p:spPr>
            <a:xfrm>
              <a:off x="4953050" y="3845495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1.23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71AE99F-EDEE-4876-ACF4-E47BD80760EF}"/>
                </a:ext>
              </a:extLst>
            </p:cNvPr>
            <p:cNvSpPr txBox="1"/>
            <p:nvPr/>
          </p:nvSpPr>
          <p:spPr>
            <a:xfrm>
              <a:off x="5362872" y="4161538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9.67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7297B20-F611-4EC4-8F61-D23FDD4FD766}"/>
                </a:ext>
              </a:extLst>
            </p:cNvPr>
            <p:cNvSpPr txBox="1"/>
            <p:nvPr/>
          </p:nvSpPr>
          <p:spPr>
            <a:xfrm>
              <a:off x="5760158" y="3814959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2.71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45D858-5A38-4A4A-9446-864256C97934}"/>
                </a:ext>
              </a:extLst>
            </p:cNvPr>
            <p:cNvSpPr txBox="1"/>
            <p:nvPr/>
          </p:nvSpPr>
          <p:spPr>
            <a:xfrm>
              <a:off x="4644951" y="360793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0.23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2056A28-6861-4D54-8A33-4D7DF986969C}"/>
                </a:ext>
              </a:extLst>
            </p:cNvPr>
            <p:cNvSpPr txBox="1"/>
            <p:nvPr/>
          </p:nvSpPr>
          <p:spPr>
            <a:xfrm>
              <a:off x="5023915" y="278200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6.98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C1544C4-3A38-46DF-88C0-AFF02DF3F563}"/>
                    </a:ext>
                  </a:extLst>
                </p:cNvPr>
                <p:cNvSpPr txBox="1"/>
                <p:nvPr/>
              </p:nvSpPr>
              <p:spPr>
                <a:xfrm>
                  <a:off x="4700186" y="4032308"/>
                  <a:ext cx="347851" cy="384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de-DE" sz="25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C1544C4-3A38-46DF-88C0-AFF02DF3F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86" y="4032308"/>
                  <a:ext cx="347851" cy="384721"/>
                </a:xfrm>
                <a:prstGeom prst="rect">
                  <a:avLst/>
                </a:prstGeom>
                <a:blipFill>
                  <a:blip r:embed="rId4"/>
                  <a:stretch>
                    <a:fillRect l="-12069" r="-10345"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504914-187B-4B68-895B-F0903AF43DC7}"/>
                </a:ext>
              </a:extLst>
            </p:cNvPr>
            <p:cNvSpPr txBox="1"/>
            <p:nvPr/>
          </p:nvSpPr>
          <p:spPr>
            <a:xfrm>
              <a:off x="1118759" y="2141171"/>
              <a:ext cx="253306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Qualitatives Relationssystem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21744D-6B00-4E15-8880-B1313F0C0EE1}"/>
                </a:ext>
              </a:extLst>
            </p:cNvPr>
            <p:cNvSpPr txBox="1"/>
            <p:nvPr/>
          </p:nvSpPr>
          <p:spPr>
            <a:xfrm>
              <a:off x="4095305" y="2137645"/>
              <a:ext cx="25843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Numerisches Relationssystem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4EF2FDB-8E8B-4014-AD28-132D73D11895}"/>
                </a:ext>
              </a:extLst>
            </p:cNvPr>
            <p:cNvSpPr txBox="1"/>
            <p:nvPr/>
          </p:nvSpPr>
          <p:spPr>
            <a:xfrm>
              <a:off x="981949" y="4784244"/>
              <a:ext cx="2810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(Menge, Relationen, Operationen)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FB0347B-3CA3-47A1-B13D-6B5AC6DE4FA1}"/>
                </a:ext>
              </a:extLst>
            </p:cNvPr>
            <p:cNvSpPr txBox="1"/>
            <p:nvPr/>
          </p:nvSpPr>
          <p:spPr>
            <a:xfrm>
              <a:off x="4012736" y="4799994"/>
              <a:ext cx="2810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(Menge, Relationen, Operationen)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2B8204E-20B6-46E8-B202-1BEEB9CC9936}"/>
                </a:ext>
              </a:extLst>
            </p:cNvPr>
            <p:cNvCxnSpPr>
              <a:cxnSpLocks/>
              <a:stCxn id="40" idx="6"/>
              <a:endCxn id="38" idx="2"/>
            </p:cNvCxnSpPr>
            <p:nvPr/>
          </p:nvCxnSpPr>
          <p:spPr>
            <a:xfrm>
              <a:off x="3333719" y="3653512"/>
              <a:ext cx="10003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6A480C9-62E3-4F06-A766-4430F7B94814}"/>
                </a:ext>
              </a:extLst>
            </p:cNvPr>
            <p:cNvCxnSpPr>
              <a:cxnSpLocks/>
            </p:cNvCxnSpPr>
            <p:nvPr/>
          </p:nvCxnSpPr>
          <p:spPr>
            <a:xfrm>
              <a:off x="2725078" y="1046786"/>
              <a:ext cx="546933" cy="3315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63">
              <a:extLst>
                <a:ext uri="{FF2B5EF4-FFF2-40B4-BE49-F238E27FC236}">
                  <a16:creationId xmlns:a16="http://schemas.microsoft.com/office/drawing/2014/main" id="{74255839-55FB-D348-6DBB-8DEA40A90033}"/>
                </a:ext>
              </a:extLst>
            </p:cNvPr>
            <p:cNvSpPr txBox="1"/>
            <p:nvPr/>
          </p:nvSpPr>
          <p:spPr>
            <a:xfrm>
              <a:off x="5091642" y="4205800"/>
              <a:ext cx="246862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3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+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63">
                  <a:extLst>
                    <a:ext uri="{FF2B5EF4-FFF2-40B4-BE49-F238E27FC236}">
                      <a16:creationId xmlns:a16="http://schemas.microsoft.com/office/drawing/2014/main" id="{4F83DAA7-2FD7-E9E8-2F60-F8BCE689D757}"/>
                    </a:ext>
                  </a:extLst>
                </p:cNvPr>
                <p:cNvSpPr txBox="1"/>
                <p:nvPr/>
              </p:nvSpPr>
              <p:spPr>
                <a:xfrm>
                  <a:off x="1821821" y="4144854"/>
                  <a:ext cx="30938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∘</m:t>
                        </m:r>
                      </m:oMath>
                    </m:oMathPara>
                  </a14:m>
                  <a:endParaRPr lang="de-DE" sz="3600" dirty="0"/>
                </a:p>
              </p:txBody>
            </p:sp>
          </mc:Choice>
          <mc:Fallback>
            <p:sp>
              <p:nvSpPr>
                <p:cNvPr id="5" name="TextBox 63">
                  <a:extLst>
                    <a:ext uri="{FF2B5EF4-FFF2-40B4-BE49-F238E27FC236}">
                      <a16:creationId xmlns:a16="http://schemas.microsoft.com/office/drawing/2014/main" id="{4F83DAA7-2FD7-E9E8-2F60-F8BCE689D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1821" y="4144854"/>
                  <a:ext cx="309380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C833F6A8-440E-6FDC-DB84-8755D64B5FB9}"/>
                </a:ext>
              </a:extLst>
            </p:cNvPr>
            <p:cNvSpPr txBox="1"/>
            <p:nvPr/>
          </p:nvSpPr>
          <p:spPr>
            <a:xfrm>
              <a:off x="1878326" y="508249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Realität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FFE471D3-0C4D-B312-53C9-B7159902DBAF}"/>
                </a:ext>
              </a:extLst>
            </p:cNvPr>
            <p:cNvSpPr txBox="1"/>
            <p:nvPr/>
          </p:nvSpPr>
          <p:spPr>
            <a:xfrm>
              <a:off x="5008180" y="5066542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Daten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5E41B803-F2C4-6650-2406-EE159597B058}"/>
                </a:ext>
              </a:extLst>
            </p:cNvPr>
            <p:cNvCxnSpPr>
              <a:cxnSpLocks/>
            </p:cNvCxnSpPr>
            <p:nvPr/>
          </p:nvCxnSpPr>
          <p:spPr>
            <a:xfrm>
              <a:off x="3839368" y="2174467"/>
              <a:ext cx="0" cy="3225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B214694-D4B9-44F6-A43F-3191E52420A8}"/>
                </a:ext>
              </a:extLst>
            </p:cNvPr>
            <p:cNvSpPr txBox="1"/>
            <p:nvPr/>
          </p:nvSpPr>
          <p:spPr>
            <a:xfrm>
              <a:off x="3021676" y="2495259"/>
              <a:ext cx="1651414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Homomorphismus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322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Office PowerPoint</Application>
  <PresentationFormat>Benutzerdefiniert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Bright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13</cp:revision>
  <cp:lastPrinted>2021-10-19T07:58:02Z</cp:lastPrinted>
  <dcterms:created xsi:type="dcterms:W3CDTF">2021-10-15T06:13:51Z</dcterms:created>
  <dcterms:modified xsi:type="dcterms:W3CDTF">2022-11-23T08:39:36Z</dcterms:modified>
</cp:coreProperties>
</file>