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920038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942577"/>
            <a:ext cx="6732032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3025045"/>
            <a:ext cx="5940029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B460-1C36-41C9-A763-0D516783EE7F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867A-6713-44BA-B4FA-134665691F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64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B460-1C36-41C9-A763-0D516783EE7F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867A-6713-44BA-B4FA-134665691F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62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306637"/>
            <a:ext cx="1707758" cy="488086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306637"/>
            <a:ext cx="5024274" cy="488086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B460-1C36-41C9-A763-0D516783EE7F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867A-6713-44BA-B4FA-134665691F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54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B460-1C36-41C9-A763-0D516783EE7F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867A-6713-44BA-B4FA-134665691F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00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1435864"/>
            <a:ext cx="6831033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3854300"/>
            <a:ext cx="6831033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/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B460-1C36-41C9-A763-0D516783EE7F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867A-6713-44BA-B4FA-134665691F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39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533187"/>
            <a:ext cx="3366016" cy="36543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533187"/>
            <a:ext cx="3366016" cy="36543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B460-1C36-41C9-A763-0D516783EE7F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867A-6713-44BA-B4FA-134665691F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40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06639"/>
            <a:ext cx="6831033" cy="111322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411865"/>
            <a:ext cx="335054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2103799"/>
            <a:ext cx="3350547" cy="30943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1411865"/>
            <a:ext cx="3367048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2103799"/>
            <a:ext cx="3367048" cy="30943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B460-1C36-41C9-A763-0D516783EE7F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867A-6713-44BA-B4FA-134665691F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11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B460-1C36-41C9-A763-0D516783EE7F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867A-6713-44BA-B4FA-134665691F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75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B460-1C36-41C9-A763-0D516783EE7F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867A-6713-44BA-B4FA-134665691F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58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83963"/>
            <a:ext cx="2554418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829256"/>
            <a:ext cx="4009519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727835"/>
            <a:ext cx="2554418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B460-1C36-41C9-A763-0D516783EE7F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867A-6713-44BA-B4FA-134665691F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53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83963"/>
            <a:ext cx="2554418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829256"/>
            <a:ext cx="4009519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727835"/>
            <a:ext cx="2554418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B460-1C36-41C9-A763-0D516783EE7F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867A-6713-44BA-B4FA-134665691F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42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306639"/>
            <a:ext cx="6831033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533187"/>
            <a:ext cx="6831033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5338158"/>
            <a:ext cx="178200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7B460-1C36-41C9-A763-0D516783EE7F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5338158"/>
            <a:ext cx="2673013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5338158"/>
            <a:ext cx="178200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867A-6713-44BA-B4FA-134665691F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3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D383EAA-07B7-3AB9-0E11-8C8B1AD64987}"/>
              </a:ext>
            </a:extLst>
          </p:cNvPr>
          <p:cNvGrpSpPr/>
          <p:nvPr/>
        </p:nvGrpSpPr>
        <p:grpSpPr>
          <a:xfrm>
            <a:off x="48780" y="155053"/>
            <a:ext cx="7793956" cy="5471725"/>
            <a:chOff x="627864" y="885475"/>
            <a:chExt cx="7793956" cy="5471725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AD5D0FC1-A18F-6BB7-AD6B-2E877A1C600E}"/>
                </a:ext>
              </a:extLst>
            </p:cNvPr>
            <p:cNvSpPr txBox="1"/>
            <p:nvPr/>
          </p:nvSpPr>
          <p:spPr>
            <a:xfrm>
              <a:off x="5429355" y="1261635"/>
              <a:ext cx="251382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50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Scientific Virtual Reality, </a:t>
              </a:r>
            </a:p>
            <a:p>
              <a:pPr algn="ctr"/>
              <a:r>
                <a:rPr lang="de-DE" sz="1200" dirty="0">
                  <a:solidFill>
                    <a:schemeClr val="bg1">
                      <a:lumMod val="50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Strukturierte Alltagsbeobachtungen</a:t>
              </a:r>
            </a:p>
            <a:p>
              <a:pPr algn="ctr"/>
              <a:r>
                <a:rPr lang="de-DE" sz="1200" dirty="0">
                  <a:solidFill>
                    <a:schemeClr val="bg1">
                      <a:lumMod val="50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Social Media</a:t>
              </a:r>
            </a:p>
            <a:p>
              <a:pPr algn="ctr"/>
              <a:endParaRPr lang="de-DE" sz="1200" dirty="0">
                <a:solidFill>
                  <a:schemeClr val="bg1">
                    <a:lumMod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DF478C51-D9AA-7276-5674-5741E18D63A5}"/>
                </a:ext>
              </a:extLst>
            </p:cNvPr>
            <p:cNvCxnSpPr/>
            <p:nvPr/>
          </p:nvCxnSpPr>
          <p:spPr>
            <a:xfrm flipV="1">
              <a:off x="4692769" y="1431983"/>
              <a:ext cx="0" cy="4425351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1C38A5F4-1C58-7564-C674-2A68923480E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692769" y="1500995"/>
              <a:ext cx="0" cy="4425351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44506DAC-31EF-DC4F-E680-973997DDE73D}"/>
                </a:ext>
              </a:extLst>
            </p:cNvPr>
            <p:cNvSpPr txBox="1"/>
            <p:nvPr/>
          </p:nvSpPr>
          <p:spPr>
            <a:xfrm>
              <a:off x="3556078" y="885475"/>
              <a:ext cx="2273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Holistisch/Lebensnah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F237A981-897A-DED1-FD9D-7C8E2DDCDF15}"/>
                </a:ext>
              </a:extLst>
            </p:cNvPr>
            <p:cNvSpPr txBox="1"/>
            <p:nvPr/>
          </p:nvSpPr>
          <p:spPr>
            <a:xfrm>
              <a:off x="3309215" y="5987868"/>
              <a:ext cx="2767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Reduktionistisch/Artifiziell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2CCA21B-1FCF-09AB-5FD5-CE01C1A08A9C}"/>
                </a:ext>
              </a:extLst>
            </p:cNvPr>
            <p:cNvSpPr txBox="1"/>
            <p:nvPr/>
          </p:nvSpPr>
          <p:spPr>
            <a:xfrm>
              <a:off x="627864" y="3116540"/>
              <a:ext cx="3371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Unkontrolliert/Wenige Variablen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21275441-4AE9-A6DB-916D-9794BA729C73}"/>
                </a:ext>
              </a:extLst>
            </p:cNvPr>
            <p:cNvSpPr txBox="1"/>
            <p:nvPr/>
          </p:nvSpPr>
          <p:spPr>
            <a:xfrm>
              <a:off x="5532888" y="3116540"/>
              <a:ext cx="2888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Kontrolliert/Viele Variablen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4BF725-B9EF-A53B-4920-68350848999F}"/>
                </a:ext>
              </a:extLst>
            </p:cNvPr>
            <p:cNvSpPr/>
            <p:nvPr/>
          </p:nvSpPr>
          <p:spPr>
            <a:xfrm>
              <a:off x="6608676" y="5295181"/>
              <a:ext cx="155186" cy="1551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148E1FF9-772D-7330-61A9-FC1989D36976}"/>
                </a:ext>
              </a:extLst>
            </p:cNvPr>
            <p:cNvSpPr txBox="1"/>
            <p:nvPr/>
          </p:nvSpPr>
          <p:spPr>
            <a:xfrm>
              <a:off x="5626174" y="4648850"/>
              <a:ext cx="2111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50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Experimentelle Psychologie,</a:t>
              </a:r>
            </a:p>
            <a:p>
              <a:pPr algn="ctr"/>
              <a:r>
                <a:rPr lang="de-DE" sz="1200" dirty="0">
                  <a:solidFill>
                    <a:schemeClr val="bg1">
                      <a:lumMod val="50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Kognitive Neurowissenschaft,</a:t>
              </a:r>
            </a:p>
            <a:p>
              <a:pPr algn="ctr"/>
              <a:r>
                <a:rPr lang="de-DE" sz="1200" dirty="0">
                  <a:solidFill>
                    <a:schemeClr val="bg1">
                      <a:lumMod val="50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Psychophysik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A1D2CA44-0794-C2CE-3565-F416A1D3475C}"/>
                </a:ext>
              </a:extLst>
            </p:cNvPr>
            <p:cNvSpPr/>
            <p:nvPr/>
          </p:nvSpPr>
          <p:spPr>
            <a:xfrm>
              <a:off x="6608677" y="1876731"/>
              <a:ext cx="155186" cy="1551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3B7588A4-98D5-AAC7-1C61-8980374EA01D}"/>
                </a:ext>
              </a:extLst>
            </p:cNvPr>
            <p:cNvSpPr/>
            <p:nvPr/>
          </p:nvSpPr>
          <p:spPr>
            <a:xfrm>
              <a:off x="2785533" y="1873503"/>
              <a:ext cx="155186" cy="1551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B9BF18D-2BDC-83B3-169F-271AC3CB7D7C}"/>
                </a:ext>
              </a:extLst>
            </p:cNvPr>
            <p:cNvSpPr txBox="1"/>
            <p:nvPr/>
          </p:nvSpPr>
          <p:spPr>
            <a:xfrm>
              <a:off x="1542319" y="1297939"/>
              <a:ext cx="26725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50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Leisure Computer Gaming,</a:t>
              </a:r>
            </a:p>
            <a:p>
              <a:pPr algn="ctr"/>
              <a:r>
                <a:rPr lang="de-DE" sz="1200" dirty="0">
                  <a:solidFill>
                    <a:schemeClr val="bg1">
                      <a:lumMod val="50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Unstrukturierte Alltagsbeobachtungen</a:t>
              </a: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C9991D19-BD7B-D654-098E-DAF3BB530BB3}"/>
                </a:ext>
              </a:extLst>
            </p:cNvPr>
            <p:cNvSpPr/>
            <p:nvPr/>
          </p:nvSpPr>
          <p:spPr>
            <a:xfrm>
              <a:off x="2785533" y="5295181"/>
              <a:ext cx="155186" cy="1551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E67AC8B3-7D28-560F-B200-C7638B2A3EF5}"/>
                </a:ext>
              </a:extLst>
            </p:cNvPr>
            <p:cNvSpPr txBox="1"/>
            <p:nvPr/>
          </p:nvSpPr>
          <p:spPr>
            <a:xfrm>
              <a:off x="2047840" y="4928882"/>
              <a:ext cx="16305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50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Sinnlose Wissenschaft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Bright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2</cp:revision>
  <dcterms:created xsi:type="dcterms:W3CDTF">2022-11-01T08:46:47Z</dcterms:created>
  <dcterms:modified xsi:type="dcterms:W3CDTF">2022-11-01T08:59:36Z</dcterms:modified>
</cp:coreProperties>
</file>