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687" r:id="rId2"/>
  </p:sldIdLst>
  <p:sldSz cx="792003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54906-C05E-45BE-89DA-50684BE215D9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08100" y="1143000"/>
            <a:ext cx="4241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00A35-E1AD-4FCC-B97F-35C7E9F53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80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2203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1pPr>
    <a:lvl2pPr marL="401102" algn="l" defTabSz="802203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2pPr>
    <a:lvl3pPr marL="802203" algn="l" defTabSz="802203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3pPr>
    <a:lvl4pPr marL="1203305" algn="l" defTabSz="802203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4pPr>
    <a:lvl5pPr marL="1604406" algn="l" defTabSz="802203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5pPr>
    <a:lvl6pPr marL="2005508" algn="l" defTabSz="802203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6pPr>
    <a:lvl7pPr marL="2406609" algn="l" defTabSz="802203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7pPr>
    <a:lvl8pPr marL="2807711" algn="l" defTabSz="802203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8pPr>
    <a:lvl9pPr marL="3208812" algn="l" defTabSz="802203" rtl="0" eaLnBrk="1" latinLnBrk="0" hangingPunct="1">
      <a:defRPr sz="10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43000"/>
            <a:ext cx="4241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2A509-F631-463A-BE1F-D3F0546D22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942577"/>
            <a:ext cx="6732032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025045"/>
            <a:ext cx="5940029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3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14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306637"/>
            <a:ext cx="1707758" cy="488086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306637"/>
            <a:ext cx="5024274" cy="488086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61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6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435864"/>
            <a:ext cx="6831033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854300"/>
            <a:ext cx="6831033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7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533187"/>
            <a:ext cx="3366016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533187"/>
            <a:ext cx="3366016" cy="365431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03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06639"/>
            <a:ext cx="6831033" cy="111322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411865"/>
            <a:ext cx="33505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103799"/>
            <a:ext cx="3350547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411865"/>
            <a:ext cx="336704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103799"/>
            <a:ext cx="3367048" cy="30943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68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8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91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83963"/>
            <a:ext cx="255441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829256"/>
            <a:ext cx="4009519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727835"/>
            <a:ext cx="255441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4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83963"/>
            <a:ext cx="2554418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829256"/>
            <a:ext cx="4009519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727835"/>
            <a:ext cx="2554418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52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306639"/>
            <a:ext cx="6831033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533187"/>
            <a:ext cx="6831033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338158"/>
            <a:ext cx="178200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CC39-ACFC-4DA2-8786-A116EF49E651}" type="datetimeFigureOut">
              <a:rPr lang="de-DE" smtClean="0"/>
              <a:t>02.11.2022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338158"/>
            <a:ext cx="267301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338158"/>
            <a:ext cx="178200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1260-54F6-4A25-BEEB-CBB23268CB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36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" y="775985"/>
            <a:ext cx="7815624" cy="45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02F0724-26C7-4E0B-926B-F1D22D4CE6AF}"/>
              </a:ext>
            </a:extLst>
          </p:cNvPr>
          <p:cNvSpPr txBox="1"/>
          <p:nvPr/>
        </p:nvSpPr>
        <p:spPr>
          <a:xfrm>
            <a:off x="4872653" y="5408981"/>
            <a:ext cx="2960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+mj-lt"/>
              </a:rPr>
              <a:t>Luck SJ (2014) The ERP </a:t>
            </a:r>
            <a:r>
              <a:rPr lang="de-DE" sz="1200" dirty="0" err="1">
                <a:latin typeface="+mj-lt"/>
              </a:rPr>
              <a:t>Technique</a:t>
            </a:r>
            <a:r>
              <a:rPr lang="de-DE" sz="1200" dirty="0">
                <a:latin typeface="+mj-lt"/>
              </a:rPr>
              <a:t>, MIT Press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06A60FB-B241-0794-1C8A-9025A2BC4246}"/>
              </a:ext>
            </a:extLst>
          </p:cNvPr>
          <p:cNvSpPr/>
          <p:nvPr/>
        </p:nvSpPr>
        <p:spPr>
          <a:xfrm>
            <a:off x="832505" y="1425297"/>
            <a:ext cx="437322" cy="450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A41C04-9D13-9944-3DA4-40040A596C59}"/>
              </a:ext>
            </a:extLst>
          </p:cNvPr>
          <p:cNvSpPr/>
          <p:nvPr/>
        </p:nvSpPr>
        <p:spPr>
          <a:xfrm>
            <a:off x="5474907" y="775987"/>
            <a:ext cx="437322" cy="450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2D881CA-AB5A-DCBD-5E28-7BEACE2F0974}"/>
              </a:ext>
            </a:extLst>
          </p:cNvPr>
          <p:cNvSpPr/>
          <p:nvPr/>
        </p:nvSpPr>
        <p:spPr>
          <a:xfrm>
            <a:off x="563" y="3833053"/>
            <a:ext cx="360387" cy="450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CD1504D-1D8E-6444-11C8-05386CDF711D}"/>
              </a:ext>
            </a:extLst>
          </p:cNvPr>
          <p:cNvSpPr txBox="1"/>
          <p:nvPr/>
        </p:nvSpPr>
        <p:spPr>
          <a:xfrm>
            <a:off x="160388" y="314319"/>
            <a:ext cx="204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EEG Aufnahme</a:t>
            </a:r>
          </a:p>
        </p:txBody>
      </p:sp>
    </p:spTree>
    <p:extLst>
      <p:ext uri="{BB962C8B-B14F-4D97-AF65-F5344CB8AC3E}">
        <p14:creationId xmlns:p14="http://schemas.microsoft.com/office/powerpoint/2010/main" val="15102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Benutzerdefiniert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4</cp:revision>
  <dcterms:created xsi:type="dcterms:W3CDTF">2022-11-02T12:11:58Z</dcterms:created>
  <dcterms:modified xsi:type="dcterms:W3CDTF">2022-11-02T13:41:27Z</dcterms:modified>
</cp:coreProperties>
</file>