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722" r:id="rId2"/>
  </p:sldIdLst>
  <p:sldSz cx="82804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4906-C05E-45BE-89DA-50684BE215D9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41438" y="1143000"/>
            <a:ext cx="4175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0A35-E1AD-4FCC-B97F-35C7E9F53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0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34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869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303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737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171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606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040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474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001553"/>
            <a:ext cx="703834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214319"/>
            <a:ext cx="62103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9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25823"/>
            <a:ext cx="1785461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25823"/>
            <a:ext cx="5252879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3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3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525705"/>
            <a:ext cx="7141845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095460"/>
            <a:ext cx="7141845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7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629117"/>
            <a:ext cx="351917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629117"/>
            <a:ext cx="351917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07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25825"/>
            <a:ext cx="7141845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500205"/>
            <a:ext cx="350299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235432"/>
            <a:ext cx="3502997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500205"/>
            <a:ext cx="3520249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235432"/>
            <a:ext cx="3520249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69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33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6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07988"/>
            <a:ext cx="267064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81141"/>
            <a:ext cx="4191953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835944"/>
            <a:ext cx="267064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0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07988"/>
            <a:ext cx="267064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81141"/>
            <a:ext cx="4191953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835944"/>
            <a:ext cx="267064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7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25825"/>
            <a:ext cx="7141845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629117"/>
            <a:ext cx="7141845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672162"/>
            <a:ext cx="18630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672162"/>
            <a:ext cx="279463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672162"/>
            <a:ext cx="18630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1" y="801452"/>
            <a:ext cx="7947982" cy="47611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B68BC7F-B66E-40A7-A1CC-94931DFEEEF9}"/>
              </a:ext>
            </a:extLst>
          </p:cNvPr>
          <p:cNvSpPr txBox="1"/>
          <p:nvPr/>
        </p:nvSpPr>
        <p:spPr>
          <a:xfrm>
            <a:off x="5124131" y="5562649"/>
            <a:ext cx="2960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+mj-lt"/>
              </a:rPr>
              <a:t>Luck SJ (2014) The ERP </a:t>
            </a:r>
            <a:r>
              <a:rPr lang="de-DE" sz="1200" dirty="0" err="1">
                <a:latin typeface="+mj-lt"/>
              </a:rPr>
              <a:t>Technique</a:t>
            </a:r>
            <a:r>
              <a:rPr lang="de-DE" sz="1200" dirty="0">
                <a:latin typeface="+mj-lt"/>
              </a:rPr>
              <a:t>, MIT Press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CB8A2-0D7D-2E49-DD78-3BF44113BC62}"/>
              </a:ext>
            </a:extLst>
          </p:cNvPr>
          <p:cNvSpPr txBox="1"/>
          <p:nvPr/>
        </p:nvSpPr>
        <p:spPr>
          <a:xfrm>
            <a:off x="136832" y="391402"/>
            <a:ext cx="1787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EEG Biologie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5B5438A-A327-46E4-E07D-375FB309500E}"/>
              </a:ext>
            </a:extLst>
          </p:cNvPr>
          <p:cNvSpPr/>
          <p:nvPr/>
        </p:nvSpPr>
        <p:spPr>
          <a:xfrm>
            <a:off x="4422636" y="1950080"/>
            <a:ext cx="437322" cy="450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7B0E1B-6F8A-E42B-E3E4-F084A5805341}"/>
              </a:ext>
            </a:extLst>
          </p:cNvPr>
          <p:cNvSpPr/>
          <p:nvPr/>
        </p:nvSpPr>
        <p:spPr>
          <a:xfrm>
            <a:off x="4479787" y="3756364"/>
            <a:ext cx="437322" cy="450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DC0C964-A79A-309C-281B-C9CFF0FAEBF8}"/>
              </a:ext>
            </a:extLst>
          </p:cNvPr>
          <p:cNvSpPr/>
          <p:nvPr/>
        </p:nvSpPr>
        <p:spPr>
          <a:xfrm>
            <a:off x="616778" y="2053460"/>
            <a:ext cx="437322" cy="450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3</cp:revision>
  <dcterms:created xsi:type="dcterms:W3CDTF">2022-11-02T12:11:58Z</dcterms:created>
  <dcterms:modified xsi:type="dcterms:W3CDTF">2022-11-02T13:40:50Z</dcterms:modified>
</cp:coreProperties>
</file>