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1042" r:id="rId2"/>
  </p:sldIdLst>
  <p:sldSz cx="828040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6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001553"/>
            <a:ext cx="703834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3214319"/>
            <a:ext cx="62103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F51E-18C1-4750-8C38-45337DCBF037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439A-C379-423D-80EB-213C2148A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30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F51E-18C1-4750-8C38-45337DCBF037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439A-C379-423D-80EB-213C2148A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57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325823"/>
            <a:ext cx="1785461" cy="518625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325823"/>
            <a:ext cx="5252879" cy="518625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F51E-18C1-4750-8C38-45337DCBF037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439A-C379-423D-80EB-213C2148A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35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F51E-18C1-4750-8C38-45337DCBF037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439A-C379-423D-80EB-213C2148A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99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525705"/>
            <a:ext cx="7141845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4095460"/>
            <a:ext cx="7141845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/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F51E-18C1-4750-8C38-45337DCBF037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439A-C379-423D-80EB-213C2148A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81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629117"/>
            <a:ext cx="3519170" cy="3882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629117"/>
            <a:ext cx="3519170" cy="3882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F51E-18C1-4750-8C38-45337DCBF037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439A-C379-423D-80EB-213C2148A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12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25825"/>
            <a:ext cx="7141845" cy="1182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500205"/>
            <a:ext cx="350299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2235432"/>
            <a:ext cx="3502997" cy="32879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500205"/>
            <a:ext cx="3520249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2235432"/>
            <a:ext cx="3520249" cy="32879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F51E-18C1-4750-8C38-45337DCBF037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439A-C379-423D-80EB-213C2148A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38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F51E-18C1-4750-8C38-45337DCBF037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439A-C379-423D-80EB-213C2148A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76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F51E-18C1-4750-8C38-45337DCBF037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439A-C379-423D-80EB-213C2148A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75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407988"/>
            <a:ext cx="2670645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881141"/>
            <a:ext cx="4191953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835944"/>
            <a:ext cx="2670645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F51E-18C1-4750-8C38-45337DCBF037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439A-C379-423D-80EB-213C2148A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61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407988"/>
            <a:ext cx="2670645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881141"/>
            <a:ext cx="4191953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835944"/>
            <a:ext cx="2670645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F51E-18C1-4750-8C38-45337DCBF037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439A-C379-423D-80EB-213C2148A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42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325825"/>
            <a:ext cx="7141845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629117"/>
            <a:ext cx="7141845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5672162"/>
            <a:ext cx="186309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F51E-18C1-4750-8C38-45337DCBF037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5672162"/>
            <a:ext cx="2794635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5672162"/>
            <a:ext cx="186309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4439A-C379-423D-80EB-213C2148A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96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25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22" y="619382"/>
            <a:ext cx="2736983" cy="5505187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390209" y="5801142"/>
            <a:ext cx="2894378" cy="307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24" name="Gruppieren 1023"/>
          <p:cNvGrpSpPr/>
          <p:nvPr/>
        </p:nvGrpSpPr>
        <p:grpSpPr>
          <a:xfrm>
            <a:off x="2572548" y="549153"/>
            <a:ext cx="5372256" cy="5270304"/>
            <a:chOff x="2555776" y="1236645"/>
            <a:chExt cx="5317607" cy="5216691"/>
          </a:xfrm>
        </p:grpSpPr>
        <p:cxnSp>
          <p:nvCxnSpPr>
            <p:cNvPr id="23" name="Gerade Verbindung mit Pfeil 22"/>
            <p:cNvCxnSpPr/>
            <p:nvPr/>
          </p:nvCxnSpPr>
          <p:spPr>
            <a:xfrm>
              <a:off x="5684509" y="5661248"/>
              <a:ext cx="176101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6162502" y="5825743"/>
              <a:ext cx="636901" cy="4569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latin typeface="Calibri Light" panose="020F0302020204030204" pitchFamily="34" charset="0"/>
                </a:rPr>
                <a:t>Zeit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6986103" y="2755893"/>
              <a:ext cx="887280" cy="4569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latin typeface="Calibri Light" panose="020F0302020204030204" pitchFamily="34" charset="0"/>
                </a:rPr>
                <a:t>Raum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594874" y="1236645"/>
              <a:ext cx="2656764" cy="4569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latin typeface="Calibri Light" panose="020F0302020204030204" pitchFamily="34" charset="0"/>
                </a:rPr>
                <a:t>MR Signal Zeitserien</a:t>
              </a:r>
            </a:p>
          </p:txBody>
        </p:sp>
        <p:cxnSp>
          <p:nvCxnSpPr>
            <p:cNvPr id="28" name="Gerade Verbindung mit Pfeil 27"/>
            <p:cNvCxnSpPr/>
            <p:nvPr/>
          </p:nvCxnSpPr>
          <p:spPr>
            <a:xfrm>
              <a:off x="5935288" y="2120657"/>
              <a:ext cx="1694193" cy="21846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1" name="Gerade Verbindung mit Pfeil 12290"/>
            <p:cNvCxnSpPr/>
            <p:nvPr/>
          </p:nvCxnSpPr>
          <p:spPr>
            <a:xfrm flipV="1">
              <a:off x="2987824" y="3893807"/>
              <a:ext cx="936104" cy="13353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Geschweifte Klammer rechts 30"/>
            <p:cNvSpPr/>
            <p:nvPr/>
          </p:nvSpPr>
          <p:spPr>
            <a:xfrm>
              <a:off x="2555776" y="4091390"/>
              <a:ext cx="288032" cy="2361946"/>
            </a:xfrm>
            <a:prstGeom prst="rightBrace">
              <a:avLst>
                <a:gd name="adj1" fmla="val 66054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110" y="1928027"/>
              <a:ext cx="2273205" cy="63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2564904"/>
              <a:ext cx="2286690" cy="638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3212976"/>
              <a:ext cx="2186414" cy="539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743" y="3804380"/>
              <a:ext cx="2168864" cy="574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5937466" y="4427820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7466" y="4427820"/>
                  <a:ext cx="43473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6376" y="4752768"/>
              <a:ext cx="2368011" cy="665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Textfeld 21"/>
          <p:cNvSpPr txBox="1"/>
          <p:nvPr/>
        </p:nvSpPr>
        <p:spPr>
          <a:xfrm>
            <a:off x="2782636" y="5853828"/>
            <a:ext cx="5280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Huettel</a:t>
            </a:r>
            <a:r>
              <a:rPr lang="de-DE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, Song, McCarthy (2014) </a:t>
            </a:r>
            <a:r>
              <a:rPr lang="de-DE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Functional</a:t>
            </a:r>
            <a:r>
              <a:rPr lang="de-DE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Magnetic</a:t>
            </a:r>
            <a:r>
              <a:rPr lang="de-DE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Resonance</a:t>
            </a:r>
            <a:r>
              <a:rPr lang="de-DE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Imaging © </a:t>
            </a:r>
            <a:r>
              <a:rPr lang="de-DE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Sinauer</a:t>
            </a:r>
            <a:r>
              <a:rPr lang="de-DE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Associates, </a:t>
            </a:r>
            <a:r>
              <a:rPr lang="de-DE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Inc</a:t>
            </a:r>
            <a:endParaRPr lang="en-GB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87079AE-568C-E5DF-D13F-EE41247CBF33}"/>
              </a:ext>
            </a:extLst>
          </p:cNvPr>
          <p:cNvSpPr txBox="1"/>
          <p:nvPr/>
        </p:nvSpPr>
        <p:spPr>
          <a:xfrm>
            <a:off x="304970" y="123346"/>
            <a:ext cx="219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alibri Light" panose="020F0302020204030204" pitchFamily="34" charset="0"/>
              </a:rPr>
              <a:t>fMRT Aufnahme</a:t>
            </a:r>
          </a:p>
        </p:txBody>
      </p:sp>
    </p:spTree>
    <p:extLst>
      <p:ext uri="{BB962C8B-B14F-4D97-AF65-F5344CB8AC3E}">
        <p14:creationId xmlns:p14="http://schemas.microsoft.com/office/powerpoint/2010/main" val="152038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</Words>
  <Application>Microsoft Office PowerPoint</Application>
  <PresentationFormat>Benutzerdefiniert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2</cp:revision>
  <dcterms:created xsi:type="dcterms:W3CDTF">2022-11-02T13:18:25Z</dcterms:created>
  <dcterms:modified xsi:type="dcterms:W3CDTF">2022-11-02T13:41:55Z</dcterms:modified>
</cp:coreProperties>
</file>