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18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71289"/>
            <a:ext cx="539948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512522"/>
            <a:ext cx="539948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5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98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53319"/>
            <a:ext cx="1552352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53319"/>
            <a:ext cx="4567064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4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7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717932"/>
            <a:ext cx="620940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927150"/>
            <a:ext cx="620940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4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66593"/>
            <a:ext cx="3059708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66593"/>
            <a:ext cx="3059708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69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3319"/>
            <a:ext cx="6209407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05933"/>
            <a:ext cx="30456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51899"/>
            <a:ext cx="3045647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05933"/>
            <a:ext cx="306064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51899"/>
            <a:ext cx="3060646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68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14627"/>
            <a:ext cx="364465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1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14627"/>
            <a:ext cx="364465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4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53319"/>
            <a:ext cx="62094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66593"/>
            <a:ext cx="62094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BC0F-BDBE-4BE1-AE45-83FF101A4634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669079"/>
            <a:ext cx="242976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CE18-BAF9-408B-A56B-CAEC7BEEB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9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98/rstb.2019.063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B2AD0DA-28F2-1398-EEC9-9AB04116C2BC}"/>
              </a:ext>
            </a:extLst>
          </p:cNvPr>
          <p:cNvSpPr txBox="1"/>
          <p:nvPr/>
        </p:nvSpPr>
        <p:spPr>
          <a:xfrm>
            <a:off x="4255927" y="2612246"/>
            <a:ext cx="28725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solidFill>
                  <a:srgbClr val="333132"/>
                </a:solidFill>
                <a:latin typeface="+mj-lt"/>
              </a:rPr>
              <a:t>Tsvetanov</a:t>
            </a:r>
            <a:r>
              <a:rPr lang="de-DE" sz="800" dirty="0">
                <a:solidFill>
                  <a:srgbClr val="333132"/>
                </a:solidFill>
                <a:latin typeface="+mj-lt"/>
              </a:rPr>
              <a:t> et al. (2020) </a:t>
            </a:r>
            <a:r>
              <a:rPr lang="de-DE" sz="8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https://doi.org/10.1098/rstb.2019.0631</a:t>
            </a:r>
            <a:endParaRPr lang="de-DE" sz="800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DADC45-9B8B-DA89-E1D7-2AE45A16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50327"/>
            <a:ext cx="6711548" cy="19897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A65C5DE-3DBD-B81C-1ABD-010DEF198376}"/>
              </a:ext>
            </a:extLst>
          </p:cNvPr>
          <p:cNvSpPr txBox="1"/>
          <p:nvPr/>
        </p:nvSpPr>
        <p:spPr>
          <a:xfrm>
            <a:off x="103090" y="43815"/>
            <a:ext cx="242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33132"/>
                </a:solidFill>
                <a:latin typeface="+mj-lt"/>
              </a:rPr>
              <a:t>fMRT Biophysik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47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2022-11-02T13:26:04Z</dcterms:created>
  <dcterms:modified xsi:type="dcterms:W3CDTF">2022-11-02T13:32:55Z</dcterms:modified>
</cp:coreProperties>
</file>