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40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8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883861"/>
            <a:ext cx="5814457" cy="1880235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2836605"/>
            <a:ext cx="5130404" cy="13039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44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32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287536"/>
            <a:ext cx="147499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287536"/>
            <a:ext cx="4339466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00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1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46420"/>
            <a:ext cx="5899964" cy="2246530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614203"/>
            <a:ext cx="5899964" cy="118139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8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437680"/>
            <a:ext cx="290722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437680"/>
            <a:ext cx="290722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83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87537"/>
            <a:ext cx="5899964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323916"/>
            <a:ext cx="2893868" cy="64883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1972747"/>
            <a:ext cx="289386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323916"/>
            <a:ext cx="2908120" cy="64883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1972747"/>
            <a:ext cx="290812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03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1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6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0045"/>
            <a:ext cx="2206252" cy="126015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777598"/>
            <a:ext cx="3463022" cy="3837980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620202"/>
            <a:ext cx="2206252" cy="3001626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55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0045"/>
            <a:ext cx="2206252" cy="126015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777598"/>
            <a:ext cx="3463022" cy="3837980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620202"/>
            <a:ext cx="2206252" cy="3001626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87537"/>
            <a:ext cx="58999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437680"/>
            <a:ext cx="58999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5005627"/>
            <a:ext cx="153912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298C-D9CE-4D38-9658-A0666E094145}" type="datetimeFigureOut">
              <a:rPr lang="de-DE" smtClean="0"/>
              <a:t>01.11.2022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5005627"/>
            <a:ext cx="230868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5005627"/>
            <a:ext cx="153912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6C5B-7AF8-4805-8712-981B589FDC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8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EE6366A-D168-9A00-44B6-FE6325C8F1D2}"/>
              </a:ext>
            </a:extLst>
          </p:cNvPr>
          <p:cNvGrpSpPr/>
          <p:nvPr/>
        </p:nvGrpSpPr>
        <p:grpSpPr>
          <a:xfrm>
            <a:off x="272421" y="386186"/>
            <a:ext cx="6361020" cy="4536878"/>
            <a:chOff x="1743320" y="1114849"/>
            <a:chExt cx="6361020" cy="453687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7F6C5A8-D119-AB56-1F28-DB6C587D4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0736" y="2619079"/>
              <a:ext cx="2412250" cy="2918217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D8D9487-3CD7-7053-785A-E509DC0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320" y="1114849"/>
              <a:ext cx="6100848" cy="123740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AA15C90-8CD9-DDBE-B449-83CBEDC08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8318" y="2401970"/>
              <a:ext cx="2350726" cy="1724125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7CACC7AF-A8AC-8257-44F0-8D7C839D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6603" y="3458722"/>
              <a:ext cx="2485809" cy="1334745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D7C39F5-EC6C-A4C0-39E0-7D3E07CC8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2294" y="4502626"/>
              <a:ext cx="2302046" cy="1149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259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</cp:revision>
  <dcterms:created xsi:type="dcterms:W3CDTF">2022-11-01T09:18:48Z</dcterms:created>
  <dcterms:modified xsi:type="dcterms:W3CDTF">2022-11-01T09:27:25Z</dcterms:modified>
</cp:coreProperties>
</file>