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9200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0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2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15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99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4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06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5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19B9-C162-478F-AE02-6674601534B8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1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DD7A9FF-68DE-FFE3-0A4B-598DAF0D34CE}"/>
              </a:ext>
            </a:extLst>
          </p:cNvPr>
          <p:cNvGrpSpPr/>
          <p:nvPr/>
        </p:nvGrpSpPr>
        <p:grpSpPr>
          <a:xfrm>
            <a:off x="600973" y="-604415"/>
            <a:ext cx="6770807" cy="6577522"/>
            <a:chOff x="1212949" y="124248"/>
            <a:chExt cx="6770807" cy="657752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C9488EB8-6295-7D9A-A09E-643680949A67}"/>
                </a:ext>
              </a:extLst>
            </p:cNvPr>
            <p:cNvCxnSpPr>
              <a:cxnSpLocks/>
            </p:cNvCxnSpPr>
            <p:nvPr/>
          </p:nvCxnSpPr>
          <p:spPr>
            <a:xfrm>
              <a:off x="4614500" y="901795"/>
              <a:ext cx="0" cy="510701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4BB1BA4-97D4-E815-EAA5-F83ABD62FF65}"/>
                </a:ext>
              </a:extLst>
            </p:cNvPr>
            <p:cNvGrpSpPr/>
            <p:nvPr/>
          </p:nvGrpSpPr>
          <p:grpSpPr>
            <a:xfrm>
              <a:off x="1212949" y="124248"/>
              <a:ext cx="6770807" cy="6577522"/>
              <a:chOff x="1023167" y="72492"/>
              <a:chExt cx="6770807" cy="6577522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832A61CD-3F4C-F639-247B-F7A0A822DFC6}"/>
                  </a:ext>
                </a:extLst>
              </p:cNvPr>
              <p:cNvSpPr/>
              <p:nvPr/>
            </p:nvSpPr>
            <p:spPr>
              <a:xfrm>
                <a:off x="1237888" y="2594394"/>
                <a:ext cx="1669212" cy="166921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69FAA3E-BEA7-3466-C436-7489630E4676}"/>
                  </a:ext>
                </a:extLst>
              </p:cNvPr>
              <p:cNvSpPr/>
              <p:nvPr/>
            </p:nvSpPr>
            <p:spPr>
              <a:xfrm>
                <a:off x="6124762" y="2594394"/>
                <a:ext cx="1669212" cy="166921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Bogen 6">
                <a:extLst>
                  <a:ext uri="{FF2B5EF4-FFF2-40B4-BE49-F238E27FC236}">
                    <a16:creationId xmlns:a16="http://schemas.microsoft.com/office/drawing/2014/main" id="{83A73BEE-8C2D-F39A-26F5-30A1555B2686}"/>
                  </a:ext>
                </a:extLst>
              </p:cNvPr>
              <p:cNvSpPr/>
              <p:nvPr/>
            </p:nvSpPr>
            <p:spPr>
              <a:xfrm rot="18900000">
                <a:off x="1760711" y="2197571"/>
                <a:ext cx="4905782" cy="4452443"/>
              </a:xfrm>
              <a:prstGeom prst="arc">
                <a:avLst>
                  <a:gd name="adj1" fmla="val 16825071"/>
                  <a:gd name="adj2" fmla="val 0"/>
                </a:avLst>
              </a:prstGeom>
              <a:ln w="571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" name="Bogen 7">
                <a:extLst>
                  <a:ext uri="{FF2B5EF4-FFF2-40B4-BE49-F238E27FC236}">
                    <a16:creationId xmlns:a16="http://schemas.microsoft.com/office/drawing/2014/main" id="{6E994F3F-2D24-0B97-2689-2C11E972B739}"/>
                  </a:ext>
                </a:extLst>
              </p:cNvPr>
              <p:cNvSpPr/>
              <p:nvPr/>
            </p:nvSpPr>
            <p:spPr>
              <a:xfrm rot="7918979">
                <a:off x="2157611" y="299161"/>
                <a:ext cx="4905782" cy="4452443"/>
              </a:xfrm>
              <a:prstGeom prst="arc">
                <a:avLst>
                  <a:gd name="adj1" fmla="val 16825071"/>
                  <a:gd name="adj2" fmla="val 0"/>
                </a:avLst>
              </a:prstGeom>
              <a:ln w="571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BAE655A-B3A6-54C7-8BF0-F198A43C30AE}"/>
                  </a:ext>
                </a:extLst>
              </p:cNvPr>
              <p:cNvSpPr txBox="1"/>
              <p:nvPr/>
            </p:nvSpPr>
            <p:spPr>
              <a:xfrm>
                <a:off x="1472009" y="3075057"/>
                <a:ext cx="12009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Latente </a:t>
                </a:r>
              </a:p>
              <a:p>
                <a:pPr algn="ctr"/>
                <a:r>
                  <a:rPr lang="de-DE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Variablen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12D1D2F-079E-A4BD-723E-94C701F81430}"/>
                  </a:ext>
                </a:extLst>
              </p:cNvPr>
              <p:cNvSpPr txBox="1"/>
              <p:nvPr/>
            </p:nvSpPr>
            <p:spPr>
              <a:xfrm>
                <a:off x="6185099" y="2940167"/>
                <a:ext cx="16065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Observierbare </a:t>
                </a:r>
              </a:p>
              <a:p>
                <a:pPr algn="ctr"/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Variablen</a:t>
                </a:r>
              </a:p>
              <a:p>
                <a:pPr algn="ctr"/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=</a:t>
                </a:r>
              </a:p>
              <a:p>
                <a:pPr algn="ctr"/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Daten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0E02419-70F3-C963-6406-1751E64AB14F}"/>
                  </a:ext>
                </a:extLst>
              </p:cNvPr>
              <p:cNvSpPr txBox="1"/>
              <p:nvPr/>
            </p:nvSpPr>
            <p:spPr>
              <a:xfrm>
                <a:off x="3172847" y="1509037"/>
                <a:ext cx="259558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3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Operationalisierung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44195EF-C6A6-2FD4-BD7E-9935FC8B3BD9}"/>
                  </a:ext>
                </a:extLst>
              </p:cNvPr>
              <p:cNvSpPr txBox="1"/>
              <p:nvPr/>
            </p:nvSpPr>
            <p:spPr>
              <a:xfrm>
                <a:off x="3837858" y="5094700"/>
                <a:ext cx="1173719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3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Inferenz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58343EC7-8F5E-4B6A-319A-8A36CC8026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167" y="1115160"/>
                    <a:ext cx="2098651" cy="46628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a:t>Konstrukt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a:t>Kognitiver Prozess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a:t>Neuronale Aktivität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a:t>Faktor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58343EC7-8F5E-4B6A-319A-8A36CC8026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167" y="1115160"/>
                    <a:ext cx="2098651" cy="46628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16" r="-203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A4ABE22-921A-BB08-656C-83C71ECFB5D3}"/>
                </a:ext>
              </a:extLst>
            </p:cNvPr>
            <p:cNvSpPr txBox="1"/>
            <p:nvPr/>
          </p:nvSpPr>
          <p:spPr>
            <a:xfrm>
              <a:off x="3348543" y="926340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„Realität“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6885D9F-B208-9EA9-35AD-5C7F518E3B16}"/>
                </a:ext>
              </a:extLst>
            </p:cNvPr>
            <p:cNvSpPr txBox="1"/>
            <p:nvPr/>
          </p:nvSpPr>
          <p:spPr>
            <a:xfrm>
              <a:off x="4724109" y="92634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Wissenschaft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3</cp:revision>
  <dcterms:created xsi:type="dcterms:W3CDTF">2022-10-31T08:26:27Z</dcterms:created>
  <dcterms:modified xsi:type="dcterms:W3CDTF">2022-11-02T13:41:38Z</dcterms:modified>
</cp:coreProperties>
</file>