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553"/>
            <a:ext cx="77724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4319"/>
            <a:ext cx="6858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1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4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5823"/>
            <a:ext cx="1971675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5823"/>
            <a:ext cx="5800725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4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65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5705"/>
            <a:ext cx="78867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95460"/>
            <a:ext cx="78867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04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9117"/>
            <a:ext cx="388620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9117"/>
            <a:ext cx="3886200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27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825"/>
            <a:ext cx="7886700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0205"/>
            <a:ext cx="386834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35432"/>
            <a:ext cx="3868340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0205"/>
            <a:ext cx="388739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35432"/>
            <a:ext cx="3887391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9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0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07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1141"/>
            <a:ext cx="462915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2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1141"/>
            <a:ext cx="462915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0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5825"/>
            <a:ext cx="78867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9117"/>
            <a:ext cx="78867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19B9-C162-478F-AE02-6674601534B8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72162"/>
            <a:ext cx="30861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C0D-3650-444C-B26B-752199137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9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8D6A417-D723-B98B-2A53-B9D58F6CCBF9}"/>
              </a:ext>
            </a:extLst>
          </p:cNvPr>
          <p:cNvSpPr/>
          <p:nvPr/>
        </p:nvSpPr>
        <p:spPr>
          <a:xfrm>
            <a:off x="3633878" y="2337444"/>
            <a:ext cx="1858993" cy="18589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2DDA8F-F725-EDEB-564D-2A45CBE82CAD}"/>
              </a:ext>
            </a:extLst>
          </p:cNvPr>
          <p:cNvSpPr txBox="1"/>
          <p:nvPr/>
        </p:nvSpPr>
        <p:spPr>
          <a:xfrm>
            <a:off x="3484576" y="2614839"/>
            <a:ext cx="2157597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Latente</a:t>
            </a:r>
          </a:p>
          <a:p>
            <a:pPr algn="ctr">
              <a:lnSpc>
                <a:spcPct val="150000"/>
              </a:lnSpc>
            </a:pP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biopsychologische</a:t>
            </a:r>
          </a:p>
          <a:p>
            <a:pPr algn="ctr">
              <a:lnSpc>
                <a:spcPct val="150000"/>
              </a:lnSpc>
            </a:pP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Prozesse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FA74FC8-2B80-40FC-8861-D4CA60328685}"/>
              </a:ext>
            </a:extLst>
          </p:cNvPr>
          <p:cNvSpPr/>
          <p:nvPr/>
        </p:nvSpPr>
        <p:spPr>
          <a:xfrm>
            <a:off x="3198834" y="1894734"/>
            <a:ext cx="2737570" cy="273757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1DBCE3A-EF37-09B6-8EDB-65B3381C034C}"/>
              </a:ext>
            </a:extLst>
          </p:cNvPr>
          <p:cNvGrpSpPr/>
          <p:nvPr/>
        </p:nvGrpSpPr>
        <p:grpSpPr>
          <a:xfrm>
            <a:off x="920446" y="870835"/>
            <a:ext cx="7711727" cy="4810777"/>
            <a:chOff x="929071" y="1032894"/>
            <a:chExt cx="7711727" cy="481077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8468FCC-A774-3F2F-12EB-6BF2BCD27377}"/>
                </a:ext>
              </a:extLst>
            </p:cNvPr>
            <p:cNvSpPr txBox="1"/>
            <p:nvPr/>
          </p:nvSpPr>
          <p:spPr>
            <a:xfrm>
              <a:off x="6245003" y="2408315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Tagebucheinträge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F2C5BCC-33C1-0A50-1B23-4BB9EB6C3A0A}"/>
                </a:ext>
              </a:extLst>
            </p:cNvPr>
            <p:cNvSpPr txBox="1"/>
            <p:nvPr/>
          </p:nvSpPr>
          <p:spPr>
            <a:xfrm>
              <a:off x="2383262" y="139460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Tastendrücke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8AC3DB2-F94A-6E00-1DB9-0663A4B009E0}"/>
                </a:ext>
              </a:extLst>
            </p:cNvPr>
            <p:cNvSpPr txBox="1"/>
            <p:nvPr/>
          </p:nvSpPr>
          <p:spPr>
            <a:xfrm>
              <a:off x="3605377" y="1032894"/>
              <a:ext cx="2234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Videoaufzeichnungen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7F0D416-9693-74D1-1C45-F484CA483BD1}"/>
                </a:ext>
              </a:extLst>
            </p:cNvPr>
            <p:cNvSpPr txBox="1"/>
            <p:nvPr/>
          </p:nvSpPr>
          <p:spPr>
            <a:xfrm>
              <a:off x="2019459" y="188859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Mausklicks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6AED3BC-96F1-E376-73A1-1E6337AD3D32}"/>
                </a:ext>
              </a:extLst>
            </p:cNvPr>
            <p:cNvSpPr txBox="1"/>
            <p:nvPr/>
          </p:nvSpPr>
          <p:spPr>
            <a:xfrm>
              <a:off x="5182323" y="1414148"/>
              <a:ext cx="224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Audioaufzeichnungen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E66BACE-A299-F45D-B039-68049EC1B948}"/>
                </a:ext>
              </a:extLst>
            </p:cNvPr>
            <p:cNvSpPr txBox="1"/>
            <p:nvPr/>
          </p:nvSpPr>
          <p:spPr>
            <a:xfrm>
              <a:off x="5949448" y="1847784"/>
              <a:ext cx="2116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Interviewtranskripte</a:t>
              </a:r>
              <a:endParaRPr lang="de-DE" dirty="0">
                <a:solidFill>
                  <a:schemeClr val="bg1">
                    <a:lumMod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F0FC4F3-A896-6166-6CC6-4580B1882991}"/>
                </a:ext>
              </a:extLst>
            </p:cNvPr>
            <p:cNvSpPr txBox="1"/>
            <p:nvPr/>
          </p:nvSpPr>
          <p:spPr>
            <a:xfrm>
              <a:off x="970838" y="2989595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Browserverläufe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D5EDB7F-EBB6-D00F-D410-DC6BF11A70CF}"/>
                </a:ext>
              </a:extLst>
            </p:cNvPr>
            <p:cNvSpPr txBox="1"/>
            <p:nvPr/>
          </p:nvSpPr>
          <p:spPr>
            <a:xfrm>
              <a:off x="929071" y="3521497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Bewegungsprofile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A3EA14D-AFC5-9F07-D46F-8567D22967C7}"/>
                </a:ext>
              </a:extLst>
            </p:cNvPr>
            <p:cNvSpPr txBox="1"/>
            <p:nvPr/>
          </p:nvSpPr>
          <p:spPr>
            <a:xfrm>
              <a:off x="1061664" y="2449123"/>
              <a:ext cx="1915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Mausbewegungen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679EAFA-A9CB-E860-9A2B-1AB7F357BE00}"/>
                </a:ext>
              </a:extLst>
            </p:cNvPr>
            <p:cNvSpPr txBox="1"/>
            <p:nvPr/>
          </p:nvSpPr>
          <p:spPr>
            <a:xfrm>
              <a:off x="962166" y="4136194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Social Media Posts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513991C-1E37-0D6A-D756-7BEB03AE6631}"/>
                </a:ext>
              </a:extLst>
            </p:cNvPr>
            <p:cNvSpPr txBox="1"/>
            <p:nvPr/>
          </p:nvSpPr>
          <p:spPr>
            <a:xfrm>
              <a:off x="1423781" y="4653171"/>
              <a:ext cx="2124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Hautleitwiderstände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9A3F458-AB1B-E8E2-2F69-772A96A72957}"/>
                </a:ext>
              </a:extLst>
            </p:cNvPr>
            <p:cNvSpPr txBox="1"/>
            <p:nvPr/>
          </p:nvSpPr>
          <p:spPr>
            <a:xfrm>
              <a:off x="2870575" y="5084159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Herzrate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46A8683-8943-C883-2571-1F1CCFBFB52B}"/>
                </a:ext>
              </a:extLst>
            </p:cNvPr>
            <p:cNvSpPr txBox="1"/>
            <p:nvPr/>
          </p:nvSpPr>
          <p:spPr>
            <a:xfrm>
              <a:off x="3386727" y="5474339"/>
              <a:ext cx="228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Hormonplasmaspiegel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5F20463-CC2E-FBFA-DBE3-64FB6F4B0558}"/>
                </a:ext>
              </a:extLst>
            </p:cNvPr>
            <p:cNvSpPr txBox="1"/>
            <p:nvPr/>
          </p:nvSpPr>
          <p:spPr>
            <a:xfrm>
              <a:off x="6229784" y="3480689"/>
              <a:ext cx="1874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Fragebogendaten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380C2D5-76E4-B36F-2213-875F976BFF4E}"/>
                </a:ext>
              </a:extLst>
            </p:cNvPr>
            <p:cNvSpPr txBox="1"/>
            <p:nvPr/>
          </p:nvSpPr>
          <p:spPr>
            <a:xfrm>
              <a:off x="6366299" y="2948787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Appnutzung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61D5170-FC9C-6596-D813-712C891980D5}"/>
                </a:ext>
              </a:extLst>
            </p:cNvPr>
            <p:cNvSpPr txBox="1"/>
            <p:nvPr/>
          </p:nvSpPr>
          <p:spPr>
            <a:xfrm>
              <a:off x="6080482" y="4095386"/>
              <a:ext cx="2560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Elektroenzephalographie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2D84E1-E9EE-E546-9CE5-10656C696661}"/>
                </a:ext>
              </a:extLst>
            </p:cNvPr>
            <p:cNvSpPr txBox="1"/>
            <p:nvPr/>
          </p:nvSpPr>
          <p:spPr>
            <a:xfrm>
              <a:off x="5812490" y="4653171"/>
              <a:ext cx="2708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Magnetoenzephalographie</a:t>
              </a:r>
              <a:endParaRPr lang="de-DE" dirty="0">
                <a:solidFill>
                  <a:schemeClr val="bg1">
                    <a:lumMod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4959502-47DD-00B9-939F-0EDC0109722C}"/>
                </a:ext>
              </a:extLst>
            </p:cNvPr>
            <p:cNvSpPr txBox="1"/>
            <p:nvPr/>
          </p:nvSpPr>
          <p:spPr>
            <a:xfrm>
              <a:off x="5129054" y="5084159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Magnetresonanztomographie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659A3EB-4024-E67A-B69B-F1A25B2FD52B}"/>
              </a:ext>
            </a:extLst>
          </p:cNvPr>
          <p:cNvSpPr txBox="1"/>
          <p:nvPr/>
        </p:nvSpPr>
        <p:spPr>
          <a:xfrm>
            <a:off x="288876" y="349244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Beobachtbare menschliche Artefakte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4037164-9FB7-0021-6569-3598334BDE06}"/>
              </a:ext>
            </a:extLst>
          </p:cNvPr>
          <p:cNvSpPr txBox="1"/>
          <p:nvPr/>
        </p:nvSpPr>
        <p:spPr>
          <a:xfrm>
            <a:off x="4051670" y="159688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Wissenschaft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3BE6C9E-5698-AA36-1772-2ABCC2F913F9}"/>
              </a:ext>
            </a:extLst>
          </p:cNvPr>
          <p:cNvSpPr txBox="1"/>
          <p:nvPr/>
        </p:nvSpPr>
        <p:spPr>
          <a:xfrm>
            <a:off x="4177507" y="19484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„Realität“</a:t>
            </a:r>
          </a:p>
        </p:txBody>
      </p:sp>
    </p:spTree>
    <p:extLst>
      <p:ext uri="{BB962C8B-B14F-4D97-AF65-F5344CB8AC3E}">
        <p14:creationId xmlns:p14="http://schemas.microsoft.com/office/powerpoint/2010/main" val="363651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2022-10-31T08:26:27Z</dcterms:created>
  <dcterms:modified xsi:type="dcterms:W3CDTF">2022-10-31T09:57:19Z</dcterms:modified>
</cp:coreProperties>
</file>