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080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30264"/>
            <a:ext cx="756046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701796"/>
            <a:ext cx="756046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8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72505"/>
            <a:ext cx="217363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72505"/>
            <a:ext cx="6394896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47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13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07773"/>
            <a:ext cx="86945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168309"/>
            <a:ext cx="86945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429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862523"/>
            <a:ext cx="4284266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862523"/>
            <a:ext cx="4284266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98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72505"/>
            <a:ext cx="8694539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94272"/>
            <a:ext cx="42645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183532"/>
            <a:ext cx="426457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94272"/>
            <a:ext cx="42855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183532"/>
            <a:ext cx="4285579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520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5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48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66513"/>
            <a:ext cx="51033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02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66513"/>
            <a:ext cx="51033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07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72505"/>
            <a:ext cx="86945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862523"/>
            <a:ext cx="86945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9EE8-E373-4FED-A9CC-3899F5B40E2F}" type="datetimeFigureOut">
              <a:rPr lang="LID4096" smtClean="0"/>
              <a:t>11/02/2022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003082"/>
            <a:ext cx="340221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4F16-EFD3-47E3-9DB1-58EA0578271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5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DFEE5AB-A8B6-A8F6-FFD0-044EB9339765}"/>
              </a:ext>
            </a:extLst>
          </p:cNvPr>
          <p:cNvGrpSpPr/>
          <p:nvPr/>
        </p:nvGrpSpPr>
        <p:grpSpPr>
          <a:xfrm>
            <a:off x="189113" y="226928"/>
            <a:ext cx="9702398" cy="2786232"/>
            <a:chOff x="416243" y="559505"/>
            <a:chExt cx="9702398" cy="2786232"/>
          </a:xfrm>
        </p:grpSpPr>
        <p:pic>
          <p:nvPicPr>
            <p:cNvPr id="5" name="Picture 4" descr="A person using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4017BA43-4620-5F07-2BBC-899DD943C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3" y="565189"/>
              <a:ext cx="4200057" cy="2774866"/>
            </a:xfrm>
            <a:prstGeom prst="rect">
              <a:avLst/>
            </a:prstGeom>
          </p:spPr>
        </p:pic>
        <p:pic>
          <p:nvPicPr>
            <p:cNvPr id="7" name="Picture 6" descr="A person sitting at a desk with a computer and headphones on&#10;&#10;Description automatically generated with medium confidence">
              <a:extLst>
                <a:ext uri="{FF2B5EF4-FFF2-40B4-BE49-F238E27FC236}">
                  <a16:creationId xmlns:a16="http://schemas.microsoft.com/office/drawing/2014/main" id="{2BE85956-88BF-EA8B-046E-70FC8DF42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299" y="559505"/>
              <a:ext cx="3702495" cy="27805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D26C6B-34CA-4397-C884-5B80250529F5}"/>
                </a:ext>
              </a:extLst>
            </p:cNvPr>
            <p:cNvSpPr txBox="1"/>
            <p:nvPr/>
          </p:nvSpPr>
          <p:spPr>
            <a:xfrm>
              <a:off x="418258" y="3099516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https://pixnio.com/</a:t>
              </a:r>
              <a:endParaRPr lang="LID4096" sz="1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74459F-A7EB-56C4-5C72-13CEF28E2FC6}"/>
                </a:ext>
              </a:extLst>
            </p:cNvPr>
            <p:cNvSpPr txBox="1"/>
            <p:nvPr/>
          </p:nvSpPr>
          <p:spPr>
            <a:xfrm>
              <a:off x="3364781" y="3099516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https://www.psychologische-hochschule.de/</a:t>
              </a:r>
              <a:endParaRPr lang="LID4096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1979C20-636E-2F91-E324-5B3321C7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146" y="559505"/>
              <a:ext cx="3049495" cy="2780549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E224D23-DAAB-3E8C-CB7A-03C03CDCF571}"/>
                </a:ext>
              </a:extLst>
            </p:cNvPr>
            <p:cNvSpPr txBox="1"/>
            <p:nvPr/>
          </p:nvSpPr>
          <p:spPr>
            <a:xfrm>
              <a:off x="7106132" y="3100135"/>
              <a:ext cx="1620772" cy="244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https://www.cyberith.com/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1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4</cp:revision>
  <dcterms:created xsi:type="dcterms:W3CDTF">2022-10-20T10:46:59Z</dcterms:created>
  <dcterms:modified xsi:type="dcterms:W3CDTF">2022-11-02T12:54:52Z</dcterms:modified>
</cp:coreProperties>
</file>