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5400675" cy="2519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4660"/>
  </p:normalViewPr>
  <p:slideViewPr>
    <p:cSldViewPr snapToGrid="0">
      <p:cViewPr varScale="1">
        <p:scale>
          <a:sx n="275" d="100"/>
          <a:sy n="275" d="100"/>
        </p:scale>
        <p:origin x="20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085" y="412312"/>
            <a:ext cx="4050506" cy="877112"/>
          </a:xfrm>
        </p:spPr>
        <p:txBody>
          <a:bodyPr anchor="b"/>
          <a:lstStyle>
            <a:lvl1pPr algn="ctr">
              <a:defRPr sz="220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1323249"/>
            <a:ext cx="4050506" cy="608263"/>
          </a:xfrm>
        </p:spPr>
        <p:txBody>
          <a:bodyPr/>
          <a:lstStyle>
            <a:lvl1pPr marL="0" indent="0" algn="ctr">
              <a:buNone/>
              <a:defRPr sz="882"/>
            </a:lvl1pPr>
            <a:lvl2pPr marL="167975" indent="0" algn="ctr">
              <a:buNone/>
              <a:defRPr sz="735"/>
            </a:lvl2pPr>
            <a:lvl3pPr marL="335951" indent="0" algn="ctr">
              <a:buNone/>
              <a:defRPr sz="661"/>
            </a:lvl3pPr>
            <a:lvl4pPr marL="503926" indent="0" algn="ctr">
              <a:buNone/>
              <a:defRPr sz="588"/>
            </a:lvl4pPr>
            <a:lvl5pPr marL="671901" indent="0" algn="ctr">
              <a:buNone/>
              <a:defRPr sz="588"/>
            </a:lvl5pPr>
            <a:lvl6pPr marL="839876" indent="0" algn="ctr">
              <a:buNone/>
              <a:defRPr sz="588"/>
            </a:lvl6pPr>
            <a:lvl7pPr marL="1007852" indent="0" algn="ctr">
              <a:buNone/>
              <a:defRPr sz="588"/>
            </a:lvl7pPr>
            <a:lvl8pPr marL="1175827" indent="0" algn="ctr">
              <a:buNone/>
              <a:defRPr sz="588"/>
            </a:lvl8pPr>
            <a:lvl9pPr marL="1343802" indent="0" algn="ctr">
              <a:buNone/>
              <a:defRPr sz="588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7A5F9-53D7-467B-932A-9620D28B4CE5}" type="datetimeFigureOut">
              <a:rPr lang="de-DE" smtClean="0"/>
              <a:t>28.11.2022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05AE-BADA-4E2C-AA1E-E06A88A5C5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778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7A5F9-53D7-467B-932A-9620D28B4CE5}" type="datetimeFigureOut">
              <a:rPr lang="de-DE" smtClean="0"/>
              <a:t>28.11.2022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05AE-BADA-4E2C-AA1E-E06A88A5C5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4515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134133"/>
            <a:ext cx="1164521" cy="21350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134133"/>
            <a:ext cx="3426053" cy="21350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7A5F9-53D7-467B-932A-9620D28B4CE5}" type="datetimeFigureOut">
              <a:rPr lang="de-DE" smtClean="0"/>
              <a:t>28.11.2022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05AE-BADA-4E2C-AA1E-E06A88A5C5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534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7A5F9-53D7-467B-932A-9620D28B4CE5}" type="datetimeFigureOut">
              <a:rPr lang="de-DE" smtClean="0"/>
              <a:t>28.11.2022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05AE-BADA-4E2C-AA1E-E06A88A5C5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2773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628091"/>
            <a:ext cx="4658082" cy="1047985"/>
          </a:xfrm>
        </p:spPr>
        <p:txBody>
          <a:bodyPr anchor="b"/>
          <a:lstStyle>
            <a:lvl1pPr>
              <a:defRPr sz="220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1685991"/>
            <a:ext cx="4658082" cy="551110"/>
          </a:xfrm>
        </p:spPr>
        <p:txBody>
          <a:bodyPr/>
          <a:lstStyle>
            <a:lvl1pPr marL="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1pPr>
            <a:lvl2pPr marL="167975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2pPr>
            <a:lvl3pPr marL="335951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3pPr>
            <a:lvl4pPr marL="50392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4pPr>
            <a:lvl5pPr marL="671901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5pPr>
            <a:lvl6pPr marL="83987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6pPr>
            <a:lvl7pPr marL="100785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7pPr>
            <a:lvl8pPr marL="1175827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8pPr>
            <a:lvl9pPr marL="134380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7A5F9-53D7-467B-932A-9620D28B4CE5}" type="datetimeFigureOut">
              <a:rPr lang="de-DE" smtClean="0"/>
              <a:t>28.11.2022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05AE-BADA-4E2C-AA1E-E06A88A5C5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1799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670664"/>
            <a:ext cx="2295287" cy="15985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670664"/>
            <a:ext cx="2295287" cy="15985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7A5F9-53D7-467B-932A-9620D28B4CE5}" type="datetimeFigureOut">
              <a:rPr lang="de-DE" smtClean="0"/>
              <a:t>28.11.2022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05AE-BADA-4E2C-AA1E-E06A88A5C5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748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34133"/>
            <a:ext cx="4658082" cy="48696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0" y="617594"/>
            <a:ext cx="2284738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0" y="920267"/>
            <a:ext cx="2284738" cy="13535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617594"/>
            <a:ext cx="2295990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920267"/>
            <a:ext cx="2295990" cy="13535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7A5F9-53D7-467B-932A-9620D28B4CE5}" type="datetimeFigureOut">
              <a:rPr lang="de-DE" smtClean="0"/>
              <a:t>28.11.2022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05AE-BADA-4E2C-AA1E-E06A88A5C5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01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7A5F9-53D7-467B-932A-9620D28B4CE5}" type="datetimeFigureOut">
              <a:rPr lang="de-DE" smtClean="0"/>
              <a:t>28.11.2022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05AE-BADA-4E2C-AA1E-E06A88A5C5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74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7A5F9-53D7-467B-932A-9620D28B4CE5}" type="datetimeFigureOut">
              <a:rPr lang="de-DE" smtClean="0"/>
              <a:t>28.11.2022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05AE-BADA-4E2C-AA1E-E06A88A5C5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3936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67958"/>
            <a:ext cx="1741858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362742"/>
            <a:ext cx="2734092" cy="1790381"/>
          </a:xfrm>
        </p:spPr>
        <p:txBody>
          <a:bodyPr/>
          <a:lstStyle>
            <a:lvl1pPr>
              <a:defRPr sz="1176"/>
            </a:lvl1pPr>
            <a:lvl2pPr>
              <a:defRPr sz="1029"/>
            </a:lvl2pPr>
            <a:lvl3pPr>
              <a:defRPr sz="882"/>
            </a:lvl3pPr>
            <a:lvl4pPr>
              <a:defRPr sz="735"/>
            </a:lvl4pPr>
            <a:lvl5pPr>
              <a:defRPr sz="735"/>
            </a:lvl5pPr>
            <a:lvl6pPr>
              <a:defRPr sz="735"/>
            </a:lvl6pPr>
            <a:lvl7pPr>
              <a:defRPr sz="735"/>
            </a:lvl7pPr>
            <a:lvl8pPr>
              <a:defRPr sz="735"/>
            </a:lvl8pPr>
            <a:lvl9pPr>
              <a:defRPr sz="73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755809"/>
            <a:ext cx="1741858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7A5F9-53D7-467B-932A-9620D28B4CE5}" type="datetimeFigureOut">
              <a:rPr lang="de-DE" smtClean="0"/>
              <a:t>28.11.2022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05AE-BADA-4E2C-AA1E-E06A88A5C5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2836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67958"/>
            <a:ext cx="1741858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362742"/>
            <a:ext cx="2734092" cy="1790381"/>
          </a:xfrm>
        </p:spPr>
        <p:txBody>
          <a:bodyPr anchor="t"/>
          <a:lstStyle>
            <a:lvl1pPr marL="0" indent="0">
              <a:buNone/>
              <a:defRPr sz="1176"/>
            </a:lvl1pPr>
            <a:lvl2pPr marL="167975" indent="0">
              <a:buNone/>
              <a:defRPr sz="1029"/>
            </a:lvl2pPr>
            <a:lvl3pPr marL="335951" indent="0">
              <a:buNone/>
              <a:defRPr sz="882"/>
            </a:lvl3pPr>
            <a:lvl4pPr marL="503926" indent="0">
              <a:buNone/>
              <a:defRPr sz="735"/>
            </a:lvl4pPr>
            <a:lvl5pPr marL="671901" indent="0">
              <a:buNone/>
              <a:defRPr sz="735"/>
            </a:lvl5pPr>
            <a:lvl6pPr marL="839876" indent="0">
              <a:buNone/>
              <a:defRPr sz="735"/>
            </a:lvl6pPr>
            <a:lvl7pPr marL="1007852" indent="0">
              <a:buNone/>
              <a:defRPr sz="735"/>
            </a:lvl7pPr>
            <a:lvl8pPr marL="1175827" indent="0">
              <a:buNone/>
              <a:defRPr sz="735"/>
            </a:lvl8pPr>
            <a:lvl9pPr marL="1343802" indent="0">
              <a:buNone/>
              <a:defRPr sz="73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755809"/>
            <a:ext cx="1741858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7A5F9-53D7-467B-932A-9620D28B4CE5}" type="datetimeFigureOut">
              <a:rPr lang="de-DE" smtClean="0"/>
              <a:t>28.11.2022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05AE-BADA-4E2C-AA1E-E06A88A5C5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512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134133"/>
            <a:ext cx="4658082" cy="486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670664"/>
            <a:ext cx="4658082" cy="159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2335076"/>
            <a:ext cx="1215152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7A5F9-53D7-467B-932A-9620D28B4CE5}" type="datetimeFigureOut">
              <a:rPr lang="de-DE" smtClean="0"/>
              <a:t>28.11.2022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2335076"/>
            <a:ext cx="1822728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2335076"/>
            <a:ext cx="1215152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105AE-BADA-4E2C-AA1E-E06A88A5C5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1058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35951" rtl="0" eaLnBrk="1" latinLnBrk="0" hangingPunct="1">
        <a:lnSpc>
          <a:spcPct val="90000"/>
        </a:lnSpc>
        <a:spcBef>
          <a:spcPct val="0"/>
        </a:spcBef>
        <a:buNone/>
        <a:defRPr sz="16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88" indent="-83988" algn="l" defTabSz="335951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029" kern="1200">
          <a:solidFill>
            <a:schemeClr val="tx1"/>
          </a:solidFill>
          <a:latin typeface="+mn-lt"/>
          <a:ea typeface="+mn-ea"/>
          <a:cs typeface="+mn-cs"/>
        </a:defRPr>
      </a:lvl1pPr>
      <a:lvl2pPr marL="25196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2pPr>
      <a:lvl3pPr marL="419938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3pPr>
      <a:lvl4pPr marL="58791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75588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923864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9183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259815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427790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1pPr>
      <a:lvl2pPr marL="167975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2pPr>
      <a:lvl3pPr marL="33595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3pPr>
      <a:lvl4pPr marL="50392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67190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83987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0785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175827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34380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F6740DF-F0F2-46DC-3740-2E773B938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20" y="43424"/>
            <a:ext cx="5156034" cy="243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31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Dirk Ostwald</dc:creator>
  <cp:lastModifiedBy>Dirk Ostwald</cp:lastModifiedBy>
  <cp:revision>3</cp:revision>
  <dcterms:created xsi:type="dcterms:W3CDTF">2022-10-25T10:45:32Z</dcterms:created>
  <dcterms:modified xsi:type="dcterms:W3CDTF">2022-11-28T13:36:36Z</dcterms:modified>
</cp:coreProperties>
</file>