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6119813" cy="4319588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706933"/>
            <a:ext cx="520184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268784"/>
            <a:ext cx="45898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1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29978"/>
            <a:ext cx="1319585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29978"/>
            <a:ext cx="3882256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7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076899"/>
            <a:ext cx="527833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890725"/>
            <a:ext cx="527833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9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149890"/>
            <a:ext cx="2600921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149890"/>
            <a:ext cx="2600921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3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29979"/>
            <a:ext cx="5278339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058899"/>
            <a:ext cx="258896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577849"/>
            <a:ext cx="258896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058899"/>
            <a:ext cx="26017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577849"/>
            <a:ext cx="2601718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4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621942"/>
            <a:ext cx="3098155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3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621942"/>
            <a:ext cx="3098155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29979"/>
            <a:ext cx="527833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149890"/>
            <a:ext cx="527833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003619"/>
            <a:ext cx="20654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2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2D0E946-DAA7-D041-5AC1-9C1F7647B82C}"/>
              </a:ext>
            </a:extLst>
          </p:cNvPr>
          <p:cNvGrpSpPr/>
          <p:nvPr/>
        </p:nvGrpSpPr>
        <p:grpSpPr>
          <a:xfrm>
            <a:off x="72159" y="80932"/>
            <a:ext cx="5975497" cy="4191484"/>
            <a:chOff x="695698" y="1295744"/>
            <a:chExt cx="5975497" cy="41914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A395C7-6F8D-4E08-BA87-1C0CF7FD3E32}"/>
                </a:ext>
              </a:extLst>
            </p:cNvPr>
            <p:cNvSpPr/>
            <p:nvPr/>
          </p:nvSpPr>
          <p:spPr>
            <a:xfrm>
              <a:off x="695698" y="1295744"/>
              <a:ext cx="5975497" cy="4191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4218A6-A47E-4120-AA0D-14512EC581E4}"/>
                </a:ext>
              </a:extLst>
            </p:cNvPr>
            <p:cNvSpPr txBox="1"/>
            <p:nvPr/>
          </p:nvSpPr>
          <p:spPr>
            <a:xfrm>
              <a:off x="2058867" y="1495405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Repräsentationstheorie des Messens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136DC6-5EB5-40C8-9C0A-DA7B449FD943}"/>
                </a:ext>
              </a:extLst>
            </p:cNvPr>
            <p:cNvSpPr/>
            <p:nvPr/>
          </p:nvSpPr>
          <p:spPr>
            <a:xfrm>
              <a:off x="4178126" y="2480077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9EDB9D-C105-4C7C-8937-DF0B5031694B}"/>
                </a:ext>
              </a:extLst>
            </p:cNvPr>
            <p:cNvSpPr/>
            <p:nvPr/>
          </p:nvSpPr>
          <p:spPr>
            <a:xfrm>
              <a:off x="1072553" y="2480077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FFD509-F6FF-47AC-B90C-7CFD0AE11A7A}"/>
                </a:ext>
              </a:extLst>
            </p:cNvPr>
            <p:cNvSpPr/>
            <p:nvPr/>
          </p:nvSpPr>
          <p:spPr>
            <a:xfrm>
              <a:off x="1749065" y="2719845"/>
              <a:ext cx="295528" cy="295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5840CA4-D4C3-4E74-A0E1-79F6CE99739A}"/>
                </a:ext>
              </a:extLst>
            </p:cNvPr>
            <p:cNvSpPr/>
            <p:nvPr/>
          </p:nvSpPr>
          <p:spPr>
            <a:xfrm>
              <a:off x="2147385" y="2704793"/>
              <a:ext cx="295528" cy="2955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672DA7-1163-415E-A0C8-9E2BAF32F728}"/>
                </a:ext>
              </a:extLst>
            </p:cNvPr>
            <p:cNvSpPr/>
            <p:nvPr/>
          </p:nvSpPr>
          <p:spPr>
            <a:xfrm>
              <a:off x="1391488" y="3375081"/>
              <a:ext cx="295528" cy="29552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FC6ADB-BA4B-4D9A-BFA1-A9E71DA891E5}"/>
                </a:ext>
              </a:extLst>
            </p:cNvPr>
            <p:cNvSpPr/>
            <p:nvPr/>
          </p:nvSpPr>
          <p:spPr>
            <a:xfrm>
              <a:off x="2332110" y="3391486"/>
              <a:ext cx="295528" cy="295528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070A04-A9A5-4920-A0E6-66861EA78A96}"/>
                </a:ext>
              </a:extLst>
            </p:cNvPr>
            <p:cNvSpPr/>
            <p:nvPr/>
          </p:nvSpPr>
          <p:spPr>
            <a:xfrm>
              <a:off x="1871233" y="3198706"/>
              <a:ext cx="295528" cy="29552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2F9458-7ABD-4B83-B8B6-E399E9E5106A}"/>
                </a:ext>
              </a:extLst>
            </p:cNvPr>
            <p:cNvSpPr/>
            <p:nvPr/>
          </p:nvSpPr>
          <p:spPr>
            <a:xfrm>
              <a:off x="2652801" y="3715253"/>
              <a:ext cx="295528" cy="29552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FC11E7-C3CA-44A7-BA56-86A5E17AA933}"/>
                </a:ext>
              </a:extLst>
            </p:cNvPr>
            <p:cNvSpPr/>
            <p:nvPr/>
          </p:nvSpPr>
          <p:spPr>
            <a:xfrm>
              <a:off x="1904433" y="3800019"/>
              <a:ext cx="295528" cy="2955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F68A8B-09F1-4341-BDF4-1AD39E485F81}"/>
                </a:ext>
              </a:extLst>
            </p:cNvPr>
            <p:cNvSpPr/>
            <p:nvPr/>
          </p:nvSpPr>
          <p:spPr>
            <a:xfrm>
              <a:off x="1379509" y="2969618"/>
              <a:ext cx="295528" cy="2955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E91289-7801-4B2B-BCBF-AE686D858AD5}"/>
                </a:ext>
              </a:extLst>
            </p:cNvPr>
            <p:cNvSpPr/>
            <p:nvPr/>
          </p:nvSpPr>
          <p:spPr>
            <a:xfrm>
              <a:off x="2569156" y="3006865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850960C-D877-42D9-B7C5-CE23E2C83046}"/>
                </a:ext>
              </a:extLst>
            </p:cNvPr>
            <p:cNvSpPr/>
            <p:nvPr/>
          </p:nvSpPr>
          <p:spPr>
            <a:xfrm>
              <a:off x="2305019" y="4024041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/>
                <p:nvPr/>
              </p:nvSpPr>
              <p:spPr>
                <a:xfrm>
                  <a:off x="1391488" y="3678070"/>
                  <a:ext cx="31258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oMath>
                    </m:oMathPara>
                  </a14:m>
                  <a:endParaRPr lang="de-DE" sz="3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488" y="3678070"/>
                  <a:ext cx="312586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A3E59E-EA4C-4C9B-AB52-8D47D60D801D}"/>
                </a:ext>
              </a:extLst>
            </p:cNvPr>
            <p:cNvSpPr txBox="1"/>
            <p:nvPr/>
          </p:nvSpPr>
          <p:spPr>
            <a:xfrm>
              <a:off x="4419733" y="3097679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7.55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F5940E-78D8-4CF1-964F-765123154A3C}"/>
                </a:ext>
              </a:extLst>
            </p:cNvPr>
            <p:cNvSpPr txBox="1"/>
            <p:nvPr/>
          </p:nvSpPr>
          <p:spPr>
            <a:xfrm>
              <a:off x="5272733" y="3005749"/>
              <a:ext cx="646331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-5.49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AC3D80-5965-461A-93D7-A588D4B3B8E8}"/>
                </a:ext>
              </a:extLst>
            </p:cNvPr>
            <p:cNvSpPr txBox="1"/>
            <p:nvPr/>
          </p:nvSpPr>
          <p:spPr>
            <a:xfrm>
              <a:off x="5212770" y="3378103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3.14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32C0BE-E2F9-4578-9495-4744980C5F1C}"/>
                </a:ext>
              </a:extLst>
            </p:cNvPr>
            <p:cNvSpPr txBox="1"/>
            <p:nvPr/>
          </p:nvSpPr>
          <p:spPr>
            <a:xfrm>
              <a:off x="4797128" y="3724682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1.23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1AE99F-EDEE-4876-ACF4-E47BD80760EF}"/>
                </a:ext>
              </a:extLst>
            </p:cNvPr>
            <p:cNvSpPr txBox="1"/>
            <p:nvPr/>
          </p:nvSpPr>
          <p:spPr>
            <a:xfrm>
              <a:off x="5206950" y="4040725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9.67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297B20-F611-4EC4-8F61-D23FDD4FD766}"/>
                </a:ext>
              </a:extLst>
            </p:cNvPr>
            <p:cNvSpPr txBox="1"/>
            <p:nvPr/>
          </p:nvSpPr>
          <p:spPr>
            <a:xfrm>
              <a:off x="5604236" y="3694146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2.71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45D858-5A38-4A4A-9446-864256C97934}"/>
                </a:ext>
              </a:extLst>
            </p:cNvPr>
            <p:cNvSpPr txBox="1"/>
            <p:nvPr/>
          </p:nvSpPr>
          <p:spPr>
            <a:xfrm>
              <a:off x="4489029" y="3487123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0.23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056A28-6861-4D54-8A33-4D7DF986969C}"/>
                </a:ext>
              </a:extLst>
            </p:cNvPr>
            <p:cNvSpPr txBox="1"/>
            <p:nvPr/>
          </p:nvSpPr>
          <p:spPr>
            <a:xfrm>
              <a:off x="4867993" y="2661187"/>
              <a:ext cx="57259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6.98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/>
                <p:nvPr/>
              </p:nvSpPr>
              <p:spPr>
                <a:xfrm>
                  <a:off x="4544264" y="3911495"/>
                  <a:ext cx="347851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de-DE" sz="2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264" y="3911495"/>
                  <a:ext cx="347851" cy="384721"/>
                </a:xfrm>
                <a:prstGeom prst="rect">
                  <a:avLst/>
                </a:prstGeom>
                <a:blipFill>
                  <a:blip r:embed="rId3"/>
                  <a:stretch>
                    <a:fillRect l="-12281" r="-12281"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504914-187B-4B68-895B-F0903AF43DC7}"/>
                </a:ext>
              </a:extLst>
            </p:cNvPr>
            <p:cNvSpPr txBox="1"/>
            <p:nvPr/>
          </p:nvSpPr>
          <p:spPr>
            <a:xfrm>
              <a:off x="962837" y="2020358"/>
              <a:ext cx="25330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Qualitatives Relationssystem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21744D-6B00-4E15-8880-B1313F0C0EE1}"/>
                </a:ext>
              </a:extLst>
            </p:cNvPr>
            <p:cNvSpPr txBox="1"/>
            <p:nvPr/>
          </p:nvSpPr>
          <p:spPr>
            <a:xfrm>
              <a:off x="3939383" y="2016832"/>
              <a:ext cx="25843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Numerisches Relationssystem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EF2FDB-8E8B-4014-AD28-132D73D11895}"/>
                </a:ext>
              </a:extLst>
            </p:cNvPr>
            <p:cNvSpPr txBox="1"/>
            <p:nvPr/>
          </p:nvSpPr>
          <p:spPr>
            <a:xfrm>
              <a:off x="826027" y="4663431"/>
              <a:ext cx="281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(Menge, Relationen, Operationen)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B0347B-3CA3-47A1-B13D-6B5AC6DE4FA1}"/>
                </a:ext>
              </a:extLst>
            </p:cNvPr>
            <p:cNvSpPr txBox="1"/>
            <p:nvPr/>
          </p:nvSpPr>
          <p:spPr>
            <a:xfrm>
              <a:off x="3856814" y="4679181"/>
              <a:ext cx="281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(Menge, Relationen, Operationen)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B8204E-20B6-46E8-B202-1BEEB9CC9936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3177797" y="3532699"/>
              <a:ext cx="10003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63">
              <a:extLst>
                <a:ext uri="{FF2B5EF4-FFF2-40B4-BE49-F238E27FC236}">
                  <a16:creationId xmlns:a16="http://schemas.microsoft.com/office/drawing/2014/main" id="{74255839-55FB-D348-6DBB-8DEA40A90033}"/>
                </a:ext>
              </a:extLst>
            </p:cNvPr>
            <p:cNvSpPr txBox="1"/>
            <p:nvPr/>
          </p:nvSpPr>
          <p:spPr>
            <a:xfrm>
              <a:off x="4935720" y="4084987"/>
              <a:ext cx="24686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/>
                <p:nvPr/>
              </p:nvSpPr>
              <p:spPr>
                <a:xfrm>
                  <a:off x="1665899" y="4024041"/>
                  <a:ext cx="30938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de-DE" sz="3600" dirty="0"/>
                </a:p>
              </p:txBody>
            </p:sp>
          </mc:Choice>
          <mc:Fallback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99" y="4024041"/>
                  <a:ext cx="30938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833F6A8-440E-6FDC-DB84-8755D64B5FB9}"/>
                </a:ext>
              </a:extLst>
            </p:cNvPr>
            <p:cNvSpPr txBox="1"/>
            <p:nvPr/>
          </p:nvSpPr>
          <p:spPr>
            <a:xfrm>
              <a:off x="1722404" y="4961677"/>
              <a:ext cx="881973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Realität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FE471D3-0C4D-B312-53C9-B7159902DBAF}"/>
                </a:ext>
              </a:extLst>
            </p:cNvPr>
            <p:cNvSpPr txBox="1"/>
            <p:nvPr/>
          </p:nvSpPr>
          <p:spPr>
            <a:xfrm>
              <a:off x="4852258" y="4945729"/>
              <a:ext cx="728084" cy="343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Daten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E41B803-F2C4-6650-2406-EE159597B058}"/>
                </a:ext>
              </a:extLst>
            </p:cNvPr>
            <p:cNvCxnSpPr>
              <a:cxnSpLocks/>
            </p:cNvCxnSpPr>
            <p:nvPr/>
          </p:nvCxnSpPr>
          <p:spPr>
            <a:xfrm>
              <a:off x="3683446" y="2053654"/>
              <a:ext cx="0" cy="3225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214694-D4B9-44F6-A43F-3191E52420A8}"/>
                </a:ext>
              </a:extLst>
            </p:cNvPr>
            <p:cNvSpPr txBox="1"/>
            <p:nvPr/>
          </p:nvSpPr>
          <p:spPr>
            <a:xfrm>
              <a:off x="2865754" y="2374446"/>
              <a:ext cx="165141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Homomorphismus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14</cp:revision>
  <cp:lastPrinted>2021-10-19T07:58:02Z</cp:lastPrinted>
  <dcterms:created xsi:type="dcterms:W3CDTF">2021-10-15T06:13:51Z</dcterms:created>
  <dcterms:modified xsi:type="dcterms:W3CDTF">2022-12-06T05:44:46Z</dcterms:modified>
</cp:coreProperties>
</file>